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9" r:id="rId3"/>
    <p:sldId id="272" r:id="rId4"/>
    <p:sldId id="273" r:id="rId5"/>
    <p:sldId id="256" r:id="rId6"/>
    <p:sldId id="258" r:id="rId7"/>
    <p:sldId id="264" r:id="rId8"/>
    <p:sldId id="261" r:id="rId9"/>
    <p:sldId id="260" r:id="rId10"/>
    <p:sldId id="274" r:id="rId11"/>
    <p:sldId id="267" r:id="rId12"/>
    <p:sldId id="268" r:id="rId13"/>
    <p:sldId id="276" r:id="rId14"/>
    <p:sldId id="275" r:id="rId1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730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25E8-0D4E-4AED-9CD3-2A192173D854}" type="datetimeFigureOut">
              <a:rPr lang="sl-SI" smtClean="0"/>
              <a:t>15. 03. 2020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CA7E1-FEA9-492B-AEDA-EAD99692525A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01137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25E8-0D4E-4AED-9CD3-2A192173D854}" type="datetimeFigureOut">
              <a:rPr lang="sl-SI" smtClean="0"/>
              <a:t>15. 03. 2020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CA7E1-FEA9-492B-AEDA-EAD99692525A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02600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25E8-0D4E-4AED-9CD3-2A192173D854}" type="datetimeFigureOut">
              <a:rPr lang="sl-SI" smtClean="0"/>
              <a:t>15. 03. 2020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CA7E1-FEA9-492B-AEDA-EAD99692525A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43751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25E8-0D4E-4AED-9CD3-2A192173D854}" type="datetimeFigureOut">
              <a:rPr lang="sl-SI" smtClean="0"/>
              <a:t>15. 03. 2020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CA7E1-FEA9-492B-AEDA-EAD99692525A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26383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25E8-0D4E-4AED-9CD3-2A192173D854}" type="datetimeFigureOut">
              <a:rPr lang="sl-SI" smtClean="0"/>
              <a:t>15. 03. 2020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CA7E1-FEA9-492B-AEDA-EAD99692525A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88156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25E8-0D4E-4AED-9CD3-2A192173D854}" type="datetimeFigureOut">
              <a:rPr lang="sl-SI" smtClean="0"/>
              <a:t>15. 03. 2020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CA7E1-FEA9-492B-AEDA-EAD99692525A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82100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25E8-0D4E-4AED-9CD3-2A192173D854}" type="datetimeFigureOut">
              <a:rPr lang="sl-SI" smtClean="0"/>
              <a:t>15. 03. 2020</a:t>
            </a:fld>
            <a:endParaRPr lang="sl-SI" dirty="0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CA7E1-FEA9-492B-AEDA-EAD99692525A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76136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25E8-0D4E-4AED-9CD3-2A192173D854}" type="datetimeFigureOut">
              <a:rPr lang="sl-SI" smtClean="0"/>
              <a:t>15. 03. 2020</a:t>
            </a:fld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CA7E1-FEA9-492B-AEDA-EAD99692525A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51823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25E8-0D4E-4AED-9CD3-2A192173D854}" type="datetimeFigureOut">
              <a:rPr lang="sl-SI" smtClean="0"/>
              <a:t>15. 03. 2020</a:t>
            </a:fld>
            <a:endParaRPr lang="sl-SI" dirty="0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CA7E1-FEA9-492B-AEDA-EAD99692525A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59858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25E8-0D4E-4AED-9CD3-2A192173D854}" type="datetimeFigureOut">
              <a:rPr lang="sl-SI" smtClean="0"/>
              <a:t>15. 03. 2020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CA7E1-FEA9-492B-AEDA-EAD99692525A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14791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25E8-0D4E-4AED-9CD3-2A192173D854}" type="datetimeFigureOut">
              <a:rPr lang="sl-SI" smtClean="0"/>
              <a:t>15. 03. 2020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CA7E1-FEA9-492B-AEDA-EAD99692525A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47933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525E8-0D4E-4AED-9CD3-2A192173D854}" type="datetimeFigureOut">
              <a:rPr lang="sl-SI" smtClean="0"/>
              <a:t>15. 03. 2020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CA7E1-FEA9-492B-AEDA-EAD99692525A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42523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2075" y="1072055"/>
            <a:ext cx="12099925" cy="1153017"/>
          </a:xfrm>
        </p:spPr>
        <p:txBody>
          <a:bodyPr/>
          <a:lstStyle/>
          <a:p>
            <a:r>
              <a:rPr lang="sl-SI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POSLUŠAJ NAVODILO ZA DELO</a:t>
            </a:r>
          </a:p>
        </p:txBody>
      </p:sp>
      <p:pic>
        <p:nvPicPr>
          <p:cNvPr id="3" name="Glas 02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38406" y="297716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27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110875" y="206734"/>
            <a:ext cx="5184694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PITJE  VODE</a:t>
            </a:r>
          </a:p>
        </p:txBody>
      </p:sp>
      <p:pic>
        <p:nvPicPr>
          <p:cNvPr id="5122" name="Picture 2" descr="Rezultat iskanja slik za VODA V PLASTENKI 1, 5 LIT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977" y="989937"/>
            <a:ext cx="5868063" cy="586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značba mesta besedila 2"/>
          <p:cNvSpPr txBox="1">
            <a:spLocks/>
          </p:cNvSpPr>
          <p:nvPr/>
        </p:nvSpPr>
        <p:spPr>
          <a:xfrm>
            <a:off x="4084114" y="989937"/>
            <a:ext cx="7516839" cy="21571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OTROCI</a:t>
            </a:r>
          </a:p>
          <a:p>
            <a:r>
              <a:rPr lang="sl-SI" sz="45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 litra vode na dan</a:t>
            </a:r>
          </a:p>
          <a:p>
            <a:endParaRPr lang="sl-SI" sz="2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6675" y="2647783"/>
            <a:ext cx="6315326" cy="421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526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0" y="1005839"/>
            <a:ext cx="5157787" cy="898344"/>
          </a:xfrm>
        </p:spPr>
        <p:txBody>
          <a:bodyPr>
            <a:noAutofit/>
          </a:bodyPr>
          <a:lstStyle/>
          <a:p>
            <a:pPr algn="ctr"/>
            <a:r>
              <a:rPr lang="sl-SI" sz="6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ZRAČENJE PROSTOROV</a:t>
            </a:r>
          </a:p>
        </p:txBody>
      </p:sp>
      <p:pic>
        <p:nvPicPr>
          <p:cNvPr id="1026" name="Picture 2" descr="Rezultat iskanja slik za zračenje prostor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843306"/>
            <a:ext cx="6268365" cy="501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zultat iskanja slik za zračenje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53503" y="0"/>
            <a:ext cx="5830728" cy="396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778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0966" y="1048054"/>
            <a:ext cx="8671034" cy="5786297"/>
          </a:xfrm>
          <a:prstGeom prst="rect">
            <a:avLst/>
          </a:prstGeom>
        </p:spPr>
      </p:pic>
      <p:sp>
        <p:nvSpPr>
          <p:cNvPr id="4" name="Označba mesta besedila 4"/>
          <p:cNvSpPr txBox="1">
            <a:spLocks/>
          </p:cNvSpPr>
          <p:nvPr/>
        </p:nvSpPr>
        <p:spPr>
          <a:xfrm>
            <a:off x="63062" y="146618"/>
            <a:ext cx="4916214" cy="74961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l-SI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CEPLJENJE</a:t>
            </a:r>
          </a:p>
        </p:txBody>
      </p:sp>
    </p:spTree>
    <p:extLst>
      <p:ext uri="{BB962C8B-B14F-4D97-AF65-F5344CB8AC3E}">
        <p14:creationId xmlns:p14="http://schemas.microsoft.com/office/powerpoint/2010/main" val="3857729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besedila 4"/>
          <p:cNvSpPr txBox="1">
            <a:spLocks/>
          </p:cNvSpPr>
          <p:nvPr/>
        </p:nvSpPr>
        <p:spPr>
          <a:xfrm>
            <a:off x="0" y="170064"/>
            <a:ext cx="12128938" cy="74961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l-SI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REDEN OBISK ZOBOZDRAVNIKA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73540"/>
            <a:ext cx="8381929" cy="558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101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37322" y="412833"/>
            <a:ext cx="11672515" cy="1325563"/>
          </a:xfrm>
        </p:spPr>
        <p:txBody>
          <a:bodyPr>
            <a:normAutofit fontScale="90000"/>
          </a:bodyPr>
          <a:lstStyle/>
          <a:p>
            <a:r>
              <a:rPr lang="sl-SI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sl-SI" sz="6000" b="1" dirty="0">
                <a:latin typeface="Arial" panose="020B0604020202020204" pitchFamily="34" charset="0"/>
                <a:cs typeface="Arial" panose="020B0604020202020204" pitchFamily="34" charset="0"/>
              </a:rPr>
              <a:t>sak dan poskrbi za svoje zdravje</a:t>
            </a:r>
            <a:r>
              <a:rPr lang="sl-SI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3210" y="1738396"/>
            <a:ext cx="4651514" cy="4564049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8677558" y="6302445"/>
            <a:ext cx="3579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PRIPRAVILA: Polona Ramšak, prof.</a:t>
            </a:r>
          </a:p>
        </p:txBody>
      </p:sp>
    </p:spTree>
    <p:extLst>
      <p:ext uri="{BB962C8B-B14F-4D97-AF65-F5344CB8AC3E}">
        <p14:creationId xmlns:p14="http://schemas.microsoft.com/office/powerpoint/2010/main" val="1423523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zultat iskanja slik za doctor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3299" y="-900"/>
            <a:ext cx="2665047" cy="316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zultat iskanja slik za FRUITS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2869511" y="330890"/>
            <a:ext cx="3097196" cy="243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ezultat iskanja slik za foOD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42907" y="11384"/>
            <a:ext cx="2374262" cy="314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Rezultat iskanja slik za ZRAČENJE PROSTOROV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72919" y="11383"/>
            <a:ext cx="3502784" cy="30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Rezultat iskanja slik za VODA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6824" y="4087446"/>
            <a:ext cx="2391508" cy="228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Rezultat iskanja slik za JABOLK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3322" y="4087446"/>
            <a:ext cx="2692186" cy="242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9174" y="4135377"/>
            <a:ext cx="3864653" cy="2047632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263299" y="3047625"/>
            <a:ext cx="2781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ZDRAVNIK</a:t>
            </a:r>
          </a:p>
        </p:txBody>
      </p:sp>
      <p:sp>
        <p:nvSpPr>
          <p:cNvPr id="13" name="PoljeZBesedilom 12"/>
          <p:cNvSpPr txBox="1"/>
          <p:nvPr/>
        </p:nvSpPr>
        <p:spPr>
          <a:xfrm>
            <a:off x="3463241" y="3047625"/>
            <a:ext cx="1910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SADJE</a:t>
            </a:r>
          </a:p>
        </p:txBody>
      </p:sp>
      <p:sp>
        <p:nvSpPr>
          <p:cNvPr id="14" name="PoljeZBesedilom 13"/>
          <p:cNvSpPr txBox="1"/>
          <p:nvPr/>
        </p:nvSpPr>
        <p:spPr>
          <a:xfrm>
            <a:off x="6198657" y="3099500"/>
            <a:ext cx="2112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sl-SI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sl-SI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sl-SI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sl-SI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5" name="PoljeZBesedilom 14"/>
          <p:cNvSpPr txBox="1"/>
          <p:nvPr/>
        </p:nvSpPr>
        <p:spPr>
          <a:xfrm>
            <a:off x="9554349" y="3097196"/>
            <a:ext cx="1910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ZRAK</a:t>
            </a:r>
          </a:p>
        </p:txBody>
      </p:sp>
      <p:sp>
        <p:nvSpPr>
          <p:cNvPr id="16" name="PoljeZBesedilom 15"/>
          <p:cNvSpPr txBox="1"/>
          <p:nvPr/>
        </p:nvSpPr>
        <p:spPr>
          <a:xfrm>
            <a:off x="1295342" y="6234723"/>
            <a:ext cx="1910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VODA</a:t>
            </a:r>
          </a:p>
        </p:txBody>
      </p:sp>
      <p:sp>
        <p:nvSpPr>
          <p:cNvPr id="17" name="PoljeZBesedilom 16"/>
          <p:cNvSpPr txBox="1"/>
          <p:nvPr/>
        </p:nvSpPr>
        <p:spPr>
          <a:xfrm>
            <a:off x="7756158" y="6184049"/>
            <a:ext cx="3427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TELOVADBA</a:t>
            </a:r>
          </a:p>
        </p:txBody>
      </p:sp>
      <p:sp>
        <p:nvSpPr>
          <p:cNvPr id="18" name="PoljeZBesedilom 17"/>
          <p:cNvSpPr txBox="1"/>
          <p:nvPr/>
        </p:nvSpPr>
        <p:spPr>
          <a:xfrm>
            <a:off x="3763322" y="6269694"/>
            <a:ext cx="2768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JABOLKO</a:t>
            </a:r>
          </a:p>
        </p:txBody>
      </p:sp>
    </p:spTree>
    <p:extLst>
      <p:ext uri="{BB962C8B-B14F-4D97-AF65-F5344CB8AC3E}">
        <p14:creationId xmlns:p14="http://schemas.microsoft.com/office/powerpoint/2010/main" val="63709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927269" y="670573"/>
            <a:ext cx="1115699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indent="-1371600">
              <a:buAutoNum type="arabicPlain"/>
            </a:pPr>
            <a:r>
              <a:rPr lang="sl-SI" sz="96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3   2   3  1  1  2</a:t>
            </a:r>
          </a:p>
          <a:p>
            <a:endParaRPr lang="sl-SI" sz="96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r>
              <a:rPr lang="sl-SI" sz="8800" b="1" dirty="0">
                <a:solidFill>
                  <a:srgbClr val="00B050"/>
                </a:solidFill>
                <a:latin typeface="Arial" panose="020B0604020202020204" pitchFamily="34" charset="0"/>
              </a:rPr>
              <a:t>__ __ __ __ __ __ __</a:t>
            </a:r>
            <a:endParaRPr lang="sl-SI" sz="8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161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0435" y="3652727"/>
            <a:ext cx="12131565" cy="2732307"/>
          </a:xfrm>
        </p:spPr>
        <p:txBody>
          <a:bodyPr>
            <a:normAutofit fontScale="90000"/>
          </a:bodyPr>
          <a:lstStyle/>
          <a:p>
            <a:r>
              <a:rPr lang="sl-SI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KAJ ŽE VEŠ O ZDRAVJU</a:t>
            </a:r>
            <a:r>
              <a:rPr lang="sl-SI" sz="6700" dirty="0">
                <a:solidFill>
                  <a:srgbClr val="00B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?</a:t>
            </a:r>
            <a:br>
              <a:rPr lang="sl-SI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l-SI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l-SI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l-SI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l-SI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l-SI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Razmisli,</a:t>
            </a:r>
            <a:br>
              <a:rPr lang="sl-SI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preden odpreš naslednjo stran.</a:t>
            </a:r>
          </a:p>
        </p:txBody>
      </p:sp>
      <p:pic>
        <p:nvPicPr>
          <p:cNvPr id="4100" name="Picture 4" descr="Rezultat iskanja slik za THINKING KIDS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859" r="23578"/>
          <a:stretch/>
        </p:blipFill>
        <p:spPr bwMode="auto">
          <a:xfrm>
            <a:off x="3548185" y="1099161"/>
            <a:ext cx="4493845" cy="374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899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89186" y="535146"/>
            <a:ext cx="12192000" cy="4462523"/>
          </a:xfrm>
        </p:spPr>
        <p:txBody>
          <a:bodyPr>
            <a:normAutofit fontScale="90000"/>
          </a:bodyPr>
          <a:lstStyle/>
          <a:p>
            <a:r>
              <a:rPr lang="sl-SI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POSKRBIMO ZA ZDRAVJE</a:t>
            </a:r>
            <a:br>
              <a:rPr lang="sl-SI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l-SI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l-SI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5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sl-SI" sz="5400" b="1" dirty="0">
                <a:latin typeface="Arial" panose="020B0604020202020204" pitchFamily="34" charset="0"/>
                <a:cs typeface="Arial" panose="020B0604020202020204" pitchFamily="34" charset="0"/>
              </a:rPr>
              <a:t>b sličicah razmisli </a:t>
            </a:r>
            <a:br>
              <a:rPr lang="sl-SI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5400" b="1" dirty="0">
                <a:latin typeface="Arial" panose="020B0604020202020204" pitchFamily="34" charset="0"/>
                <a:cs typeface="Arial" panose="020B0604020202020204" pitchFamily="34" charset="0"/>
              </a:rPr>
              <a:t>zakaj in kako </a:t>
            </a:r>
            <a:br>
              <a:rPr lang="sl-SI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5400" b="1" dirty="0">
                <a:latin typeface="Arial" panose="020B0604020202020204" pitchFamily="34" charset="0"/>
                <a:cs typeface="Arial" panose="020B0604020202020204" pitchFamily="34" charset="0"/>
              </a:rPr>
              <a:t>s tem poskrbimo za svoje zdravje</a:t>
            </a:r>
            <a:r>
              <a:rPr lang="sl-SI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96564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8828" y="212835"/>
            <a:ext cx="10515600" cy="2278118"/>
          </a:xfrm>
        </p:spPr>
        <p:txBody>
          <a:bodyPr>
            <a:normAutofit/>
          </a:bodyPr>
          <a:lstStyle/>
          <a:p>
            <a:r>
              <a:rPr lang="sl-SI" sz="6000" b="1" dirty="0">
                <a:latin typeface="Arial" panose="020B0604020202020204" pitchFamily="34" charset="0"/>
                <a:cs typeface="Arial" panose="020B0604020202020204" pitchFamily="34" charset="0"/>
              </a:rPr>
              <a:t>SPANJE</a:t>
            </a:r>
            <a:br>
              <a:rPr lang="sl-SI" sz="6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aj se dogaja s telesom, </a:t>
            </a:r>
            <a:b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ko spiš</a:t>
            </a:r>
            <a:r>
              <a:rPr lang="sl-SI" dirty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-1378" y="2219763"/>
            <a:ext cx="7543800" cy="4351338"/>
          </a:xfrm>
        </p:spPr>
        <p:txBody>
          <a:bodyPr>
            <a:normAutofit/>
          </a:bodyPr>
          <a:lstStyle/>
          <a:p>
            <a:pPr lvl="0"/>
            <a:endParaRPr lang="sl-SI" dirty="0">
              <a:solidFill>
                <a:schemeClr val="accent5">
                  <a:lumMod val="75000"/>
                </a:schemeClr>
              </a:solidFill>
            </a:endParaRPr>
          </a:p>
          <a:p>
            <a:pPr lvl="0"/>
            <a:r>
              <a:rPr lang="sl-SI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NOVOROJENČEK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star</a:t>
            </a:r>
            <a:r>
              <a:rPr lang="sl-SI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2 meseca: 12 - 18 ur</a:t>
            </a:r>
          </a:p>
          <a:p>
            <a:pPr lvl="0"/>
            <a:r>
              <a:rPr lang="sl-SI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1 - 3 let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: 12-14 ur</a:t>
            </a:r>
          </a:p>
          <a:p>
            <a:pPr lvl="0"/>
            <a:r>
              <a:rPr lang="sl-SI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3 - 5 let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: 11-13 ur</a:t>
            </a:r>
          </a:p>
          <a:p>
            <a:pPr lvl="0"/>
            <a:r>
              <a:rPr lang="sl-SI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5 -12 let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: 10 - 11 ur</a:t>
            </a:r>
          </a:p>
          <a:p>
            <a:pPr lvl="0"/>
            <a:r>
              <a:rPr lang="sl-SI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12 -18 let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: 8 in pol - 10 ur</a:t>
            </a:r>
          </a:p>
          <a:p>
            <a:pPr lvl="0"/>
            <a:r>
              <a:rPr lang="sl-SI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ODRASLI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: 7 in pol - 9 ur</a:t>
            </a:r>
          </a:p>
          <a:p>
            <a:endParaRPr lang="sl-SI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6628" y="3238557"/>
            <a:ext cx="5337929" cy="3560399"/>
          </a:xfrm>
          <a:prstGeom prst="rect">
            <a:avLst/>
          </a:prstGeom>
        </p:spPr>
      </p:pic>
      <p:pic>
        <p:nvPicPr>
          <p:cNvPr id="6" name="Označba mesta vsebin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2215" y="0"/>
            <a:ext cx="4737225" cy="323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805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7265" y="0"/>
            <a:ext cx="10515600" cy="1325563"/>
          </a:xfrm>
        </p:spPr>
        <p:txBody>
          <a:bodyPr>
            <a:normAutofit/>
          </a:bodyPr>
          <a:lstStyle/>
          <a:p>
            <a:r>
              <a:rPr lang="sl-SI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UMIVANJE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0" y="3185523"/>
            <a:ext cx="3379515" cy="823912"/>
          </a:xfrm>
        </p:spPr>
        <p:txBody>
          <a:bodyPr>
            <a:normAutofit fontScale="77500" lnSpcReduction="20000"/>
          </a:bodyPr>
          <a:lstStyle/>
          <a:p>
            <a:r>
              <a:rPr lang="sl-SI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ROK</a:t>
            </a:r>
          </a:p>
          <a:p>
            <a:r>
              <a:rPr lang="sl-SI" sz="36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večkrat na dan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8142681" y="2739121"/>
            <a:ext cx="4049319" cy="1554561"/>
          </a:xfrm>
        </p:spPr>
        <p:txBody>
          <a:bodyPr>
            <a:noAutofit/>
          </a:bodyPr>
          <a:lstStyle/>
          <a:p>
            <a:r>
              <a:rPr lang="sl-SI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TELESA</a:t>
            </a:r>
          </a:p>
          <a:p>
            <a:r>
              <a:rPr lang="sl-SI" sz="28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nekatere dele vsak dan</a:t>
            </a:r>
          </a:p>
          <a:p>
            <a:r>
              <a:rPr lang="sl-SI" sz="28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GLAVO: enkrat na teden</a:t>
            </a:r>
          </a:p>
        </p:txBody>
      </p:sp>
      <p:sp>
        <p:nvSpPr>
          <p:cNvPr id="7" name="Označba mesta besedila 2"/>
          <p:cNvSpPr txBox="1">
            <a:spLocks/>
          </p:cNvSpPr>
          <p:nvPr/>
        </p:nvSpPr>
        <p:spPr>
          <a:xfrm>
            <a:off x="5070077" y="657652"/>
            <a:ext cx="3596993" cy="81438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ZOB</a:t>
            </a:r>
          </a:p>
          <a:p>
            <a:r>
              <a:rPr lang="sl-SI" sz="45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vsaj dvakrat na dan</a:t>
            </a:r>
          </a:p>
          <a:p>
            <a:endParaRPr lang="sl-SI" sz="2800" dirty="0"/>
          </a:p>
        </p:txBody>
      </p:sp>
      <p:pic>
        <p:nvPicPr>
          <p:cNvPr id="8" name="Označba mesta vsebine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09435"/>
            <a:ext cx="4369480" cy="2848565"/>
          </a:xfr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7035" y="1116225"/>
            <a:ext cx="4048125" cy="2686050"/>
          </a:xfrm>
          <a:prstGeom prst="rect">
            <a:avLst/>
          </a:prstGeom>
        </p:spPr>
      </p:pic>
      <p:pic>
        <p:nvPicPr>
          <p:cNvPr id="10" name="Označba mesta vsebine 9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6218" y="4314146"/>
            <a:ext cx="3815782" cy="254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886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sl-SI" sz="6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GIBANJE</a:t>
            </a:r>
            <a:endParaRPr lang="sl-SI" sz="6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810542"/>
            <a:ext cx="4637797" cy="3101527"/>
          </a:xfrm>
        </p:spPr>
      </p:pic>
      <p:pic>
        <p:nvPicPr>
          <p:cNvPr id="6" name="Označba mesta vsebine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2338" y="3369492"/>
            <a:ext cx="5609662" cy="3488508"/>
          </a:xfr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8931" y="0"/>
            <a:ext cx="4934157" cy="328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968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6104"/>
            <a:ext cx="5796500" cy="6221896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78828" y="12612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sl-SI" sz="6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ZDRAVA, </a:t>
            </a:r>
            <a:r>
              <a:rPr lang="sl-SI" sz="6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sl-SI" sz="60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ZNO</a:t>
            </a:r>
            <a:r>
              <a:rPr lang="sl-SI" sz="6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r>
              <a:rPr lang="sl-SI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</a:t>
            </a:r>
            <a:r>
              <a:rPr lang="sl-SI" sz="6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l-SI" sz="6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6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sl-SI" sz="6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PREHRANA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931" y="0"/>
            <a:ext cx="4794069" cy="3177783"/>
          </a:xfrm>
          <a:prstGeom prst="rect">
            <a:avLst/>
          </a:prstGeom>
        </p:spPr>
      </p:pic>
      <p:pic>
        <p:nvPicPr>
          <p:cNvPr id="9" name="Označba mesta vsebin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1531" y="3263462"/>
            <a:ext cx="3199424" cy="352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669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186</Words>
  <Application>Microsoft Office PowerPoint</Application>
  <PresentationFormat>Širokozaslonsko</PresentationFormat>
  <Paragraphs>39</Paragraphs>
  <Slides>14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Officeova tema</vt:lpstr>
      <vt:lpstr>POSLUŠAJ NAVODILO ZA DELO</vt:lpstr>
      <vt:lpstr>PowerPointova predstavitev</vt:lpstr>
      <vt:lpstr>PowerPointova predstavitev</vt:lpstr>
      <vt:lpstr>KAJ ŽE VEŠ O ZDRAVJU?      Razmisli,  preden odpreš naslednjo stran.</vt:lpstr>
      <vt:lpstr>POSKRBIMO ZA ZDRAVJE   Ob sličicah razmisli  zakaj in kako  s tem poskrbimo za svoje zdravje?</vt:lpstr>
      <vt:lpstr>SPANJE Kaj se dogaja s telesom,                                   ko spiš?</vt:lpstr>
      <vt:lpstr>UMIVANJE</vt:lpstr>
      <vt:lpstr>GIBANJE</vt:lpstr>
      <vt:lpstr>ZDRAVA, RAZNOLIKA                    PREHRANA</vt:lpstr>
      <vt:lpstr>PowerPointova predstavitev</vt:lpstr>
      <vt:lpstr>PowerPointova predstavitev</vt:lpstr>
      <vt:lpstr>PowerPointova predstavitev</vt:lpstr>
      <vt:lpstr>PowerPointova predstavitev</vt:lpstr>
      <vt:lpstr>Vsak dan poskrbi za svoje zdravje.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POSKRBIMO ZA ZDRAVJE</dc:title>
  <dc:creator>Petra_Terzan</dc:creator>
  <cp:lastModifiedBy>MME</cp:lastModifiedBy>
  <cp:revision>42</cp:revision>
  <dcterms:created xsi:type="dcterms:W3CDTF">2016-03-06T06:25:30Z</dcterms:created>
  <dcterms:modified xsi:type="dcterms:W3CDTF">2020-03-15T17:02:50Z</dcterms:modified>
</cp:coreProperties>
</file>