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4" r:id="rId3"/>
    <p:sldId id="275" r:id="rId4"/>
    <p:sldId id="263" r:id="rId5"/>
    <p:sldId id="264" r:id="rId6"/>
    <p:sldId id="266" r:id="rId7"/>
    <p:sldId id="268" r:id="rId8"/>
    <p:sldId id="265" r:id="rId9"/>
    <p:sldId id="269" r:id="rId10"/>
    <p:sldId id="267" r:id="rId11"/>
    <p:sldId id="257" r:id="rId12"/>
    <p:sldId id="262" r:id="rId13"/>
    <p:sldId id="261" r:id="rId14"/>
    <p:sldId id="258" r:id="rId15"/>
    <p:sldId id="260" r:id="rId16"/>
    <p:sldId id="259" r:id="rId17"/>
    <p:sldId id="256" r:id="rId18"/>
    <p:sldId id="276" r:id="rId19"/>
    <p:sldId id="272" r:id="rId20"/>
    <p:sldId id="273" r:id="rId21"/>
    <p:sldId id="277" r:id="rId22"/>
    <p:sldId id="278" r:id="rId2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 snapToGrid="0">
      <p:cViewPr varScale="1">
        <p:scale>
          <a:sx n="51" d="100"/>
          <a:sy n="51" d="100"/>
        </p:scale>
        <p:origin x="92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EF245-F46B-426C-947B-D5227027DF5E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DD3B-95C4-4944-84C5-F97D155100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0046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EF245-F46B-426C-947B-D5227027DF5E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DD3B-95C4-4944-84C5-F97D155100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627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EF245-F46B-426C-947B-D5227027DF5E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DD3B-95C4-4944-84C5-F97D155100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9801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EF245-F46B-426C-947B-D5227027DF5E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DD3B-95C4-4944-84C5-F97D155100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301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EF245-F46B-426C-947B-D5227027DF5E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DD3B-95C4-4944-84C5-F97D155100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369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EF245-F46B-426C-947B-D5227027DF5E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DD3B-95C4-4944-84C5-F97D155100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933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EF245-F46B-426C-947B-D5227027DF5E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DD3B-95C4-4944-84C5-F97D155100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234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EF245-F46B-426C-947B-D5227027DF5E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DD3B-95C4-4944-84C5-F97D155100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168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EF245-F46B-426C-947B-D5227027DF5E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DD3B-95C4-4944-84C5-F97D155100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8697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EF245-F46B-426C-947B-D5227027DF5E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DD3B-95C4-4944-84C5-F97D155100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452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EF245-F46B-426C-947B-D5227027DF5E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DD3B-95C4-4944-84C5-F97D155100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9677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EF245-F46B-426C-947B-D5227027DF5E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6DD3B-95C4-4944-84C5-F97D155100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701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5nOOj11UK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youtube.com/watch?v=I5nOOj11UKo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533859">
            <a:off x="5555737" y="3028332"/>
            <a:ext cx="2366772" cy="409413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8600" y="293469"/>
            <a:ext cx="11601450" cy="359659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o mala Stel           li in zvija se po tleh, nam želi povedati, da jo je popadla… KAJ</a:t>
            </a:r>
            <a:r>
              <a:rPr lang="sl-SI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4616903" y="359231"/>
            <a:ext cx="2220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>
                <a:latin typeface="Arial" panose="020B0604020202020204" pitchFamily="34" charset="0"/>
                <a:cs typeface="Arial" panose="020B0604020202020204" pitchFamily="34" charset="0"/>
              </a:rPr>
              <a:t>la kota</a:t>
            </a:r>
          </a:p>
        </p:txBody>
      </p:sp>
      <p:sp>
        <p:nvSpPr>
          <p:cNvPr id="3" name="Pravokotnik 2"/>
          <p:cNvSpPr/>
          <p:nvPr/>
        </p:nvSpPr>
        <p:spPr>
          <a:xfrm>
            <a:off x="79934" y="6211669"/>
            <a:ext cx="4802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3"/>
              </a:rPr>
              <a:t>www.youtube.com/watch?v=I5nOOj11UKo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9342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44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28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295" y="0"/>
            <a:ext cx="11095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54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19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711" y="0"/>
            <a:ext cx="91376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66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958" y="10228"/>
            <a:ext cx="10420520" cy="684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57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7529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3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3429" y="1404258"/>
            <a:ext cx="8788571" cy="5608864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81643" y="-8164"/>
            <a:ext cx="83629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36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sl-SI" sz="4400" dirty="0">
                <a:latin typeface="Arial" panose="020B0604020202020204" pitchFamily="34" charset="0"/>
                <a:cs typeface="Arial" panose="020B0604020202020204" pitchFamily="34" charset="0"/>
              </a:rPr>
              <a:t>vem, </a:t>
            </a:r>
          </a:p>
          <a:p>
            <a:pPr>
              <a:lnSpc>
                <a:spcPct val="150000"/>
              </a:lnSpc>
            </a:pPr>
            <a:r>
              <a:rPr lang="sl-SI" sz="4400" dirty="0">
                <a:latin typeface="Arial" panose="020B0604020202020204" pitchFamily="34" charset="0"/>
                <a:cs typeface="Arial" panose="020B0604020202020204" pitchFamily="34" charset="0"/>
              </a:rPr>
              <a:t>da ste pravi </a:t>
            </a:r>
            <a:r>
              <a:rPr lang="sl-SI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SLAD</a:t>
            </a:r>
            <a:r>
              <a:rPr lang="sl-SI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sl-SI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SNE</a:t>
            </a:r>
            <a:r>
              <a:rPr lang="sl-SI" sz="4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sl-SI" sz="44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2229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2804"/>
            <a:ext cx="7352780" cy="6785196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3829050" y="0"/>
            <a:ext cx="83629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3600" dirty="0">
                <a:latin typeface="Arial" panose="020B0604020202020204" pitchFamily="34" charset="0"/>
                <a:cs typeface="Arial" panose="020B0604020202020204" pitchFamily="34" charset="0"/>
              </a:rPr>
              <a:t>…IN VAŠ ŽELODEC</a:t>
            </a:r>
          </a:p>
          <a:p>
            <a:pPr>
              <a:lnSpc>
                <a:spcPct val="150000"/>
              </a:lnSpc>
            </a:pPr>
            <a:r>
              <a:rPr lang="sl-SI" sz="3600" dirty="0">
                <a:latin typeface="Arial" panose="020B0604020202020204" pitchFamily="34" charset="0"/>
                <a:cs typeface="Arial" panose="020B0604020202020204" pitchFamily="34" charset="0"/>
              </a:rPr>
              <a:t>    BI SE OB VSEJ TEJ SLADKI HRANI   </a:t>
            </a:r>
          </a:p>
          <a:p>
            <a:pPr>
              <a:lnSpc>
                <a:spcPct val="150000"/>
              </a:lnSpc>
            </a:pPr>
            <a:r>
              <a:rPr lang="sl-SI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POČUTIL TAKOLE </a:t>
            </a:r>
          </a:p>
        </p:txBody>
      </p:sp>
      <p:cxnSp>
        <p:nvCxnSpPr>
          <p:cNvPr id="5" name="Ukrivljen povezovalnik 4"/>
          <p:cNvCxnSpPr/>
          <p:nvPr/>
        </p:nvCxnSpPr>
        <p:spPr>
          <a:xfrm rot="10800000" flipV="1">
            <a:off x="4620986" y="2343149"/>
            <a:ext cx="4686300" cy="579663"/>
          </a:xfrm>
          <a:prstGeom prst="curvedConnector3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588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3722" y="4079876"/>
            <a:ext cx="11604171" cy="1325563"/>
          </a:xfrm>
        </p:spPr>
        <p:txBody>
          <a:bodyPr>
            <a:normAutofit fontScale="90000"/>
          </a:bodyPr>
          <a:lstStyle/>
          <a:p>
            <a:r>
              <a:rPr lang="sl-SI" sz="6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 NASLEDNJI  STRANI   </a:t>
            </a:r>
            <a:br>
              <a:rPr lang="sl-SI" sz="6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6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sl-SI" sz="6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POZORNO POSLUŠAJ.</a:t>
            </a:r>
            <a:br>
              <a:rPr lang="sl-SI" sz="6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6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9" y="-1"/>
            <a:ext cx="4174672" cy="34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85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78371" y="734673"/>
            <a:ext cx="4735285" cy="653143"/>
          </a:xfrm>
        </p:spPr>
        <p:txBody>
          <a:bodyPr>
            <a:noAutofit/>
          </a:bodyPr>
          <a:lstStyle/>
          <a:p>
            <a:r>
              <a:rPr lang="sl-SI" sz="4000" b="1" dirty="0">
                <a:latin typeface="Arial" panose="020B0604020202020204" pitchFamily="34" charset="0"/>
                <a:cs typeface="Arial" panose="020B0604020202020204" pitchFamily="34" charset="0"/>
              </a:rPr>
              <a:t>Niko  Grafenauer</a:t>
            </a:r>
            <a:br>
              <a:rPr lang="sl-SI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4000" dirty="0">
                <a:latin typeface="Arial" panose="020B0604020202020204" pitchFamily="34" charset="0"/>
                <a:cs typeface="Arial" panose="020B0604020202020204" pitchFamily="34" charset="0"/>
              </a:rPr>
              <a:t>1940 -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43050"/>
            <a:ext cx="7048500" cy="53149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8501" y="3452284"/>
            <a:ext cx="2608996" cy="338464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7496" y="3404507"/>
            <a:ext cx="2534146" cy="345349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3656" y="0"/>
            <a:ext cx="3477986" cy="3477986"/>
          </a:xfrm>
          <a:prstGeom prst="rect">
            <a:avLst/>
          </a:prstGeom>
        </p:spPr>
      </p:pic>
      <p:pic>
        <p:nvPicPr>
          <p:cNvPr id="5" name="Glas 0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075" y="920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4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5751" y="2226581"/>
            <a:ext cx="12099470" cy="1325563"/>
          </a:xfrm>
        </p:spPr>
        <p:txBody>
          <a:bodyPr>
            <a:normAutofit fontScale="90000"/>
          </a:bodyPr>
          <a:lstStyle/>
          <a:p>
            <a:r>
              <a:rPr lang="sl-SI" sz="67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Poslušaj zvok lačnega želodca.</a:t>
            </a:r>
            <a:br>
              <a:rPr lang="sl-SI" sz="67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sz="67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www.youtube.com/watch?v=I5nOOj11UKo</a:t>
            </a:r>
            <a:br>
              <a:rPr lang="sl-SI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300" y1="21406" x2="50160" y2="18850"/>
                        <a14:foregroundMark x1="33546" y1="37700" x2="38498" y2="38498"/>
                        <a14:foregroundMark x1="39137" y1="43450" x2="42332" y2="43770"/>
                        <a14:foregroundMark x1="44728" y1="47284" x2="45527" y2="46965"/>
                        <a14:foregroundMark x1="60543" y1="41214" x2="60543" y2="45208"/>
                        <a14:foregroundMark x1="56709" y1="84824" x2="59744" y2="92173"/>
                        <a14:foregroundMark x1="54313" y1="87700" x2="57827" y2="87700"/>
                        <a14:foregroundMark x1="66933" y1="85463" x2="68051" y2="91374"/>
                        <a14:foregroundMark x1="64696" y1="92971" x2="69649" y2="93131"/>
                        <a14:foregroundMark x1="52556" y1="92492" x2="59425" y2="93291"/>
                        <a14:foregroundMark x1="70607" y1="64537" x2="79553" y2="57668"/>
                        <a14:foregroundMark x1="71406" y1="65655" x2="81789" y2="64377"/>
                        <a14:foregroundMark x1="71246" y1="68850" x2="82109" y2="72524"/>
                        <a14:foregroundMark x1="23642" y1="10703" x2="32748" y2="33227"/>
                        <a14:foregroundMark x1="34984" y1="8626" x2="43131" y2="25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19925" y="1890030"/>
            <a:ext cx="517207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74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5200" y="3517053"/>
            <a:ext cx="3834430" cy="333235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946"/>
            <a:ext cx="3505200" cy="3942825"/>
          </a:xfrm>
          <a:prstGeom prst="rect">
            <a:avLst/>
          </a:prstGeom>
        </p:spPr>
      </p:pic>
      <p:sp>
        <p:nvSpPr>
          <p:cNvPr id="12" name="Desna puščica 11"/>
          <p:cNvSpPr/>
          <p:nvPr/>
        </p:nvSpPr>
        <p:spPr>
          <a:xfrm rot="3288037">
            <a:off x="8635265" y="2147059"/>
            <a:ext cx="2080470" cy="4441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2375" y="0"/>
            <a:ext cx="3020037" cy="3347208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9392" y="3238150"/>
            <a:ext cx="3627377" cy="361125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2412" y="41946"/>
            <a:ext cx="2857145" cy="380021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841" y="3984770"/>
            <a:ext cx="2877424" cy="2864635"/>
          </a:xfrm>
          <a:prstGeom prst="rect">
            <a:avLst/>
          </a:prstGeom>
        </p:spPr>
      </p:pic>
      <p:sp>
        <p:nvSpPr>
          <p:cNvPr id="11" name="Puščica dol 10"/>
          <p:cNvSpPr/>
          <p:nvPr/>
        </p:nvSpPr>
        <p:spPr>
          <a:xfrm rot="922655">
            <a:off x="10726692" y="75502"/>
            <a:ext cx="1126809" cy="319620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Desna puščica 12"/>
          <p:cNvSpPr/>
          <p:nvPr/>
        </p:nvSpPr>
        <p:spPr>
          <a:xfrm>
            <a:off x="6709465" y="4351685"/>
            <a:ext cx="1799927" cy="106540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765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470" t="2597" r="7763" b="2430"/>
          <a:stretch/>
        </p:blipFill>
        <p:spPr>
          <a:xfrm>
            <a:off x="2773179" y="1"/>
            <a:ext cx="4700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84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857" y="473980"/>
            <a:ext cx="12192000" cy="5447847"/>
          </a:xfrm>
        </p:spPr>
        <p:txBody>
          <a:bodyPr>
            <a:normAutofit fontScale="90000"/>
          </a:bodyPr>
          <a:lstStyle/>
          <a:p>
            <a:r>
              <a:rPr lang="sl-SI" sz="4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NALOGA</a:t>
            </a:r>
            <a:br>
              <a:rPr lang="sl-SI" sz="4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Premisli in </a:t>
            </a:r>
            <a:br>
              <a:rPr lang="sl-SI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ustno odgovori na vprašanja pod pesmico.</a:t>
            </a:r>
            <a:br>
              <a:rPr lang="sl-SI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 zvezek za književnost napiši naslov</a:t>
            </a:r>
            <a:br>
              <a:rPr lang="sl-SI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 Grafenauer:</a:t>
            </a:r>
            <a:br>
              <a:rPr lang="sl-SI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SLADKOSNED</a:t>
            </a:r>
            <a:br>
              <a:rPr lang="sl-SI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sl-SI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sredino lista napiši zlog </a:t>
            </a:r>
            <a:r>
              <a:rPr lang="sl-SI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l-SI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sl-SI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l-SI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sl-SI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l-SI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okrog njega čim več besed, ki se začno na ta zlog (primer: </a:t>
            </a:r>
            <a:r>
              <a:rPr lang="sl-SI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slad</a:t>
            </a:r>
            <a:r>
              <a:rPr lang="sl-SI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oled ...). VELIKO USTVARJALNOSTI!!!</a:t>
            </a:r>
            <a:br>
              <a:rPr lang="sl-SI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8895583" y="6322584"/>
            <a:ext cx="3002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PRIPRAVILA: Polona Ramšak, prof.</a:t>
            </a:r>
          </a:p>
        </p:txBody>
      </p:sp>
    </p:spTree>
    <p:extLst>
      <p:ext uri="{BB962C8B-B14F-4D97-AF65-F5344CB8AC3E}">
        <p14:creationId xmlns:p14="http://schemas.microsoft.com/office/powerpoint/2010/main" val="1763537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135" y="2169433"/>
            <a:ext cx="12085865" cy="1325563"/>
          </a:xfrm>
        </p:spPr>
        <p:txBody>
          <a:bodyPr>
            <a:noAutofit/>
          </a:bodyPr>
          <a:lstStyle/>
          <a:p>
            <a:r>
              <a:rPr lang="sl-SI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lačen</a:t>
            </a:r>
            <a:r>
              <a:rPr lang="sl-SI" sz="60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?</a:t>
            </a:r>
            <a:br>
              <a:rPr lang="sl-SI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sl-SI" sz="6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lačna</a:t>
            </a:r>
            <a:r>
              <a:rPr lang="sl-SI" sz="60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?</a:t>
            </a:r>
            <a:br>
              <a:rPr lang="sl-SI" sz="60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br>
              <a:rPr lang="sl-SI" sz="6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5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l-SI" sz="5400" dirty="0">
                <a:latin typeface="Arial" panose="020B0604020202020204" pitchFamily="34" charset="0"/>
                <a:cs typeface="Arial" panose="020B0604020202020204" pitchFamily="34" charset="0"/>
              </a:rPr>
              <a:t>relistaj sličice na naslednjih straneh </a:t>
            </a:r>
            <a:br>
              <a:rPr lang="sl-SI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5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in </a:t>
            </a:r>
            <a:br>
              <a:rPr lang="sl-SI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5400" dirty="0">
                <a:latin typeface="Arial" panose="020B0604020202020204" pitchFamily="34" charset="0"/>
                <a:cs typeface="Arial" panose="020B0604020202020204" pitchFamily="34" charset="0"/>
              </a:rPr>
              <a:t>pomisli, s čim bi si napolnil/a želodček</a:t>
            </a:r>
            <a:r>
              <a:rPr lang="sl-SI" sz="5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3415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192" y="-22248"/>
            <a:ext cx="10359025" cy="688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83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821" y="0"/>
            <a:ext cx="109265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08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0"/>
            <a:ext cx="82295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52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188" y="0"/>
            <a:ext cx="952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73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1742" y="0"/>
            <a:ext cx="6413326" cy="679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91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38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22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194</Words>
  <Application>Microsoft Office PowerPoint</Application>
  <PresentationFormat>Širokozaslonsko</PresentationFormat>
  <Paragraphs>14</Paragraphs>
  <Slides>22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Officeova tema</vt:lpstr>
      <vt:lpstr>Ko mala Stel           li in zvija se po tleh, nam želi povedati, da jo je popadla… KAJ?</vt:lpstr>
      <vt:lpstr>Poslušaj zvok lačnega želodca.   www.youtube.com/watch?v=I5nOOj11UKo </vt:lpstr>
      <vt:lpstr>Si lačen?                 Si lačna?  Prelistaj sličice na naslednjih straneh                                in  pomisli, s čim bi si napolnil/a želodček.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NA  NASLEDNJI  STRANI                 POZORNO POSLUŠAJ.                                      </vt:lpstr>
      <vt:lpstr>Niko  Grafenauer 1940 - </vt:lpstr>
      <vt:lpstr>PowerPointova predstavitev</vt:lpstr>
      <vt:lpstr>PowerPointova predstavitev</vt:lpstr>
      <vt:lpstr>NALOGA  1. Premisli in            ustno odgovori na vprašanja pod pesmico. 2. V zvezek za književnost napiši naslov N. Grafenauer:                              SLADKOSNED 3. Na sredino lista napiši zlog SLAD  in okrog njega čim več besed, ki se začno na ta zlog (primer: sladoled ...). VELIKO USTVARJALNOSTI!!!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Učitelj</dc:creator>
  <cp:lastModifiedBy>MME</cp:lastModifiedBy>
  <cp:revision>46</cp:revision>
  <dcterms:created xsi:type="dcterms:W3CDTF">2017-03-16T18:43:51Z</dcterms:created>
  <dcterms:modified xsi:type="dcterms:W3CDTF">2020-03-15T17:11:15Z</dcterms:modified>
</cp:coreProperties>
</file>