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5" autoAdjust="0"/>
    <p:restoredTop sz="94658" autoAdjust="0"/>
  </p:normalViewPr>
  <p:slideViewPr>
    <p:cSldViewPr>
      <p:cViewPr varScale="1">
        <p:scale>
          <a:sx n="80" d="100"/>
          <a:sy n="80" d="100"/>
        </p:scale>
        <p:origin x="111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04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2822 w 3985"/>
              <a:gd name="T1" fmla="*/ 0 h 3619"/>
              <a:gd name="T2" fmla="*/ 0 w 3985"/>
              <a:gd name="T3" fmla="*/ 975 h 3619"/>
              <a:gd name="T4" fmla="*/ 2169 w 3985"/>
              <a:gd name="T5" fmla="*/ 3619 h 3619"/>
              <a:gd name="T6" fmla="*/ 3985 w 3985"/>
              <a:gd name="T7" fmla="*/ 1125 h 3619"/>
              <a:gd name="T8" fmla="*/ 2822 w 3985"/>
              <a:gd name="T9" fmla="*/ 0 h 3619"/>
              <a:gd name="T10" fmla="*/ 2822 w 3985"/>
              <a:gd name="T11" fmla="*/ 0 h 361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sl-SI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l-SI"/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l-SI"/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l-SI"/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9" cy="667"/>
              <a:chOff x="4986" y="2752"/>
              <a:chExt cx="469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4" y="2873"/>
                <a:ext cx="63" cy="118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l-SI"/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816 w 4288"/>
              <a:gd name="T3" fmla="*/ 256 h 459"/>
              <a:gd name="T4" fmla="*/ 1560 w 4288"/>
              <a:gd name="T5" fmla="*/ 144 h 459"/>
              <a:gd name="T6" fmla="*/ 1856 w 4288"/>
              <a:gd name="T7" fmla="*/ 376 h 459"/>
              <a:gd name="T8" fmla="*/ 2344 w 4288"/>
              <a:gd name="T9" fmla="*/ 152 h 459"/>
              <a:gd name="T10" fmla="*/ 3536 w 4288"/>
              <a:gd name="T11" fmla="*/ 456 h 459"/>
              <a:gd name="T12" fmla="*/ 4288 w 4288"/>
              <a:gd name="T13" fmla="*/ 136 h 45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sl-SI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32 h 240"/>
              <a:gd name="T2" fmla="*/ 280 w 560"/>
              <a:gd name="T3" fmla="*/ 144 h 240"/>
              <a:gd name="T4" fmla="*/ 448 w 560"/>
              <a:gd name="T5" fmla="*/ 16 h 240"/>
              <a:gd name="T6" fmla="*/ 560 w 560"/>
              <a:gd name="T7" fmla="*/ 240 h 2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sl-SI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D3993B-9038-4652-901B-7C8FDB8D0B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2FC8C0-689E-4705-91BF-136E66F603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28F8C-3C26-49BF-A63B-65758DE5A4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351D47-C87A-4552-9BF0-3C05B6B4FC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9BB46-5AAC-4982-B5BE-85829D5F0A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23C3D-A335-4335-97C9-13A7705316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3F237F-DE1E-4EFD-A2C5-FFC34A9168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E789C2-49A6-45AB-8250-4F8639BCAD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79764-AB46-44A5-B70F-2463F60E03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401339-A781-4CFF-AFEC-814267681B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E15D13-5AAE-4D2D-93AD-4984A0E077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>
              <a:gd name="T0" fmla="*/ 2903 w 2903"/>
              <a:gd name="T1" fmla="*/ 433 h 3686"/>
              <a:gd name="T2" fmla="*/ 2565 w 2903"/>
              <a:gd name="T3" fmla="*/ 80 h 3686"/>
              <a:gd name="T4" fmla="*/ 2241 w 2903"/>
              <a:gd name="T5" fmla="*/ 0 h 3686"/>
              <a:gd name="T6" fmla="*/ 110 w 2903"/>
              <a:gd name="T7" fmla="*/ 2811 h 3686"/>
              <a:gd name="T8" fmla="*/ 110 w 2903"/>
              <a:gd name="T9" fmla="*/ 3228 h 3686"/>
              <a:gd name="T10" fmla="*/ 0 w 2903"/>
              <a:gd name="T11" fmla="*/ 3631 h 3686"/>
              <a:gd name="T12" fmla="*/ 72 w 2903"/>
              <a:gd name="T13" fmla="*/ 3686 h 3686"/>
              <a:gd name="T14" fmla="*/ 441 w 2903"/>
              <a:gd name="T15" fmla="*/ 3355 h 3686"/>
              <a:gd name="T16" fmla="*/ 740 w 2903"/>
              <a:gd name="T17" fmla="*/ 3228 h 3686"/>
              <a:gd name="T18" fmla="*/ 2903 w 2903"/>
              <a:gd name="T19" fmla="*/ 433 h 3686"/>
              <a:gd name="T20" fmla="*/ 2903 w 2903"/>
              <a:gd name="T21" fmla="*/ 433 h 368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sl-SI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>
                <a:latin typeface="+mn-lt"/>
              </a:defRPr>
            </a:lvl1pPr>
          </a:lstStyle>
          <a:p>
            <a:pPr>
              <a:defRPr/>
            </a:pPr>
            <a:fld id="{A6748326-D0A5-45E2-B2CC-9248CDA0A2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>
              <a:gd name="T0" fmla="*/ 2293 w 2911"/>
              <a:gd name="T1" fmla="*/ 0 h 3703"/>
              <a:gd name="T2" fmla="*/ 130 w 2911"/>
              <a:gd name="T3" fmla="*/ 2835 h 3703"/>
              <a:gd name="T4" fmla="*/ 131 w 2911"/>
              <a:gd name="T5" fmla="*/ 3201 h 3703"/>
              <a:gd name="T6" fmla="*/ 0 w 2911"/>
              <a:gd name="T7" fmla="*/ 3633 h 3703"/>
              <a:gd name="T8" fmla="*/ 50 w 2911"/>
              <a:gd name="T9" fmla="*/ 3703 h 3703"/>
              <a:gd name="T10" fmla="*/ 422 w 2911"/>
              <a:gd name="T11" fmla="*/ 3352 h 3703"/>
              <a:gd name="T12" fmla="*/ 763 w 2911"/>
              <a:gd name="T13" fmla="*/ 3220 h 3703"/>
              <a:gd name="T14" fmla="*/ 2911 w 2911"/>
              <a:gd name="T15" fmla="*/ 428 h 3703"/>
              <a:gd name="T16" fmla="*/ 2589 w 2911"/>
              <a:gd name="T17" fmla="*/ 96 h 3703"/>
              <a:gd name="T18" fmla="*/ 2293 w 2911"/>
              <a:gd name="T19" fmla="*/ 0 h 3703"/>
              <a:gd name="T20" fmla="*/ 2293 w 2911"/>
              <a:gd name="T21" fmla="*/ 0 h 370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sl-SI"/>
          </a:p>
        </p:txBody>
      </p:sp>
      <p:sp>
        <p:nvSpPr>
          <p:cNvPr id="1033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>
              <a:gd name="T0" fmla="*/ 0 w 2561"/>
              <a:gd name="T1" fmla="*/ 2485 h 2777"/>
              <a:gd name="T2" fmla="*/ 432 w 2561"/>
              <a:gd name="T3" fmla="*/ 2553 h 2777"/>
              <a:gd name="T4" fmla="*/ 736 w 2561"/>
              <a:gd name="T5" fmla="*/ 2777 h 2777"/>
              <a:gd name="T6" fmla="*/ 2561 w 2561"/>
              <a:gd name="T7" fmla="*/ 399 h 2777"/>
              <a:gd name="T8" fmla="*/ 2118 w 2561"/>
              <a:gd name="T9" fmla="*/ 82 h 2777"/>
              <a:gd name="T10" fmla="*/ 1898 w 2561"/>
              <a:gd name="T11" fmla="*/ 0 h 2777"/>
              <a:gd name="T12" fmla="*/ 0 w 2561"/>
              <a:gd name="T13" fmla="*/ 2485 h 2777"/>
              <a:gd name="T14" fmla="*/ 0 w 2561"/>
              <a:gd name="T15" fmla="*/ 2485 h 277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sl-SI"/>
          </a:p>
        </p:txBody>
      </p:sp>
      <p:grpSp>
        <p:nvGrpSpPr>
          <p:cNvPr id="1034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1051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1587 w 2177"/>
                <a:gd name="T1" fmla="*/ 1260 h 1298"/>
                <a:gd name="T2" fmla="*/ 1420 w 2177"/>
                <a:gd name="T3" fmla="*/ 1106 h 1298"/>
                <a:gd name="T4" fmla="*/ 1331 w 2177"/>
                <a:gd name="T5" fmla="*/ 477 h 1298"/>
                <a:gd name="T6" fmla="*/ 2139 w 2177"/>
                <a:gd name="T7" fmla="*/ 330 h 1298"/>
                <a:gd name="T8" fmla="*/ 2177 w 2177"/>
                <a:gd name="T9" fmla="*/ 203 h 1298"/>
                <a:gd name="T10" fmla="*/ 2099 w 2177"/>
                <a:gd name="T11" fmla="*/ 100 h 1298"/>
                <a:gd name="T12" fmla="*/ 1276 w 2177"/>
                <a:gd name="T13" fmla="*/ 211 h 1298"/>
                <a:gd name="T14" fmla="*/ 1219 w 2177"/>
                <a:gd name="T15" fmla="*/ 32 h 1298"/>
                <a:gd name="T16" fmla="*/ 1085 w 2177"/>
                <a:gd name="T17" fmla="*/ 0 h 1298"/>
                <a:gd name="T18" fmla="*/ 958 w 2177"/>
                <a:gd name="T19" fmla="*/ 28 h 1298"/>
                <a:gd name="T20" fmla="*/ 888 w 2177"/>
                <a:gd name="T21" fmla="*/ 106 h 1298"/>
                <a:gd name="T22" fmla="*/ 937 w 2177"/>
                <a:gd name="T23" fmla="*/ 285 h 1298"/>
                <a:gd name="T24" fmla="*/ 660 w 2177"/>
                <a:gd name="T25" fmla="*/ 441 h 1298"/>
                <a:gd name="T26" fmla="*/ 983 w 2177"/>
                <a:gd name="T27" fmla="*/ 473 h 1298"/>
                <a:gd name="T28" fmla="*/ 1112 w 2177"/>
                <a:gd name="T29" fmla="*/ 889 h 1298"/>
                <a:gd name="T30" fmla="*/ 141 w 2177"/>
                <a:gd name="T31" fmla="*/ 469 h 1298"/>
                <a:gd name="T32" fmla="*/ 46 w 2177"/>
                <a:gd name="T33" fmla="*/ 509 h 1298"/>
                <a:gd name="T34" fmla="*/ 0 w 2177"/>
                <a:gd name="T35" fmla="*/ 636 h 1298"/>
                <a:gd name="T36" fmla="*/ 55 w 2177"/>
                <a:gd name="T37" fmla="*/ 779 h 1298"/>
                <a:gd name="T38" fmla="*/ 1139 w 2177"/>
                <a:gd name="T39" fmla="*/ 1288 h 1298"/>
                <a:gd name="T40" fmla="*/ 1378 w 2177"/>
                <a:gd name="T41" fmla="*/ 1256 h 1298"/>
                <a:gd name="T42" fmla="*/ 1570 w 2177"/>
                <a:gd name="T43" fmla="*/ 1298 h 1298"/>
                <a:gd name="T44" fmla="*/ 1587 w 2177"/>
                <a:gd name="T45" fmla="*/ 1260 h 1298"/>
                <a:gd name="T46" fmla="*/ 1587 w 2177"/>
                <a:gd name="T47" fmla="*/ 1260 h 129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1052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7 h 258"/>
                <a:gd name="T2" fmla="*/ 120 w 143"/>
                <a:gd name="T3" fmla="*/ 0 h 258"/>
                <a:gd name="T4" fmla="*/ 143 w 143"/>
                <a:gd name="T5" fmla="*/ 233 h 258"/>
                <a:gd name="T6" fmla="*/ 8 w 143"/>
                <a:gd name="T7" fmla="*/ 258 h 258"/>
                <a:gd name="T8" fmla="*/ 0 w 143"/>
                <a:gd name="T9" fmla="*/ 7 h 258"/>
                <a:gd name="T10" fmla="*/ 0 w 143"/>
                <a:gd name="T11" fmla="*/ 7 h 2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1053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1054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1055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28 h 241"/>
                <a:gd name="T2" fmla="*/ 160 w 272"/>
                <a:gd name="T3" fmla="*/ 0 h 241"/>
                <a:gd name="T4" fmla="*/ 251 w 272"/>
                <a:gd name="T5" fmla="*/ 36 h 241"/>
                <a:gd name="T6" fmla="*/ 272 w 272"/>
                <a:gd name="T7" fmla="*/ 139 h 241"/>
                <a:gd name="T8" fmla="*/ 164 w 272"/>
                <a:gd name="T9" fmla="*/ 146 h 241"/>
                <a:gd name="T10" fmla="*/ 32 w 272"/>
                <a:gd name="T11" fmla="*/ 241 h 241"/>
                <a:gd name="T12" fmla="*/ 0 w 272"/>
                <a:gd name="T13" fmla="*/ 28 h 241"/>
                <a:gd name="T14" fmla="*/ 0 w 272"/>
                <a:gd name="T15" fmla="*/ 28 h 2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1056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152 w 152"/>
                <a:gd name="T1" fmla="*/ 4 h 224"/>
                <a:gd name="T2" fmla="*/ 152 w 152"/>
                <a:gd name="T3" fmla="*/ 224 h 224"/>
                <a:gd name="T4" fmla="*/ 0 w 152"/>
                <a:gd name="T5" fmla="*/ 8 h 224"/>
                <a:gd name="T6" fmla="*/ 72 w 152"/>
                <a:gd name="T7" fmla="*/ 0 h 224"/>
                <a:gd name="T8" fmla="*/ 152 w 152"/>
                <a:gd name="T9" fmla="*/ 4 h 224"/>
                <a:gd name="T10" fmla="*/ 152 w 152"/>
                <a:gd name="T11" fmla="*/ 4 h 2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1057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80 h 764"/>
                <a:gd name="T2" fmla="*/ 87 w 386"/>
                <a:gd name="T3" fmla="*/ 0 h 764"/>
                <a:gd name="T4" fmla="*/ 232 w 386"/>
                <a:gd name="T5" fmla="*/ 6 h 764"/>
                <a:gd name="T6" fmla="*/ 386 w 386"/>
                <a:gd name="T7" fmla="*/ 764 h 764"/>
                <a:gd name="T8" fmla="*/ 279 w 386"/>
                <a:gd name="T9" fmla="*/ 720 h 764"/>
                <a:gd name="T10" fmla="*/ 152 w 386"/>
                <a:gd name="T11" fmla="*/ 677 h 764"/>
                <a:gd name="T12" fmla="*/ 0 w 386"/>
                <a:gd name="T13" fmla="*/ 80 h 764"/>
                <a:gd name="T14" fmla="*/ 0 w 386"/>
                <a:gd name="T15" fmla="*/ 80 h 7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1058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692 w 728"/>
                <a:gd name="T1" fmla="*/ 0 h 348"/>
                <a:gd name="T2" fmla="*/ 0 w 728"/>
                <a:gd name="T3" fmla="*/ 106 h 348"/>
                <a:gd name="T4" fmla="*/ 28 w 728"/>
                <a:gd name="T5" fmla="*/ 348 h 348"/>
                <a:gd name="T6" fmla="*/ 715 w 728"/>
                <a:gd name="T7" fmla="*/ 237 h 348"/>
                <a:gd name="T8" fmla="*/ 728 w 728"/>
                <a:gd name="T9" fmla="*/ 43 h 348"/>
                <a:gd name="T10" fmla="*/ 692 w 728"/>
                <a:gd name="T11" fmla="*/ 0 h 348"/>
                <a:gd name="T12" fmla="*/ 692 w 728"/>
                <a:gd name="T13" fmla="*/ 0 h 3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1059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272 w 312"/>
                <a:gd name="T1" fmla="*/ 0 h 135"/>
                <a:gd name="T2" fmla="*/ 0 w 312"/>
                <a:gd name="T3" fmla="*/ 78 h 135"/>
                <a:gd name="T4" fmla="*/ 312 w 312"/>
                <a:gd name="T5" fmla="*/ 135 h 135"/>
                <a:gd name="T6" fmla="*/ 272 w 312"/>
                <a:gd name="T7" fmla="*/ 0 h 135"/>
                <a:gd name="T8" fmla="*/ 272 w 312"/>
                <a:gd name="T9" fmla="*/ 0 h 1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l-SI"/>
            </a:p>
          </p:txBody>
        </p:sp>
        <p:grpSp>
          <p:nvGrpSpPr>
            <p:cNvPr id="1060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61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074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107 h 175"/>
                    <a:gd name="T2" fmla="*/ 114 w 313"/>
                    <a:gd name="T3" fmla="*/ 10 h 175"/>
                    <a:gd name="T4" fmla="*/ 213 w 313"/>
                    <a:gd name="T5" fmla="*/ 0 h 175"/>
                    <a:gd name="T6" fmla="*/ 292 w 313"/>
                    <a:gd name="T7" fmla="*/ 27 h 175"/>
                    <a:gd name="T8" fmla="*/ 313 w 313"/>
                    <a:gd name="T9" fmla="*/ 91 h 175"/>
                    <a:gd name="T10" fmla="*/ 167 w 313"/>
                    <a:gd name="T11" fmla="*/ 67 h 175"/>
                    <a:gd name="T12" fmla="*/ 74 w 313"/>
                    <a:gd name="T13" fmla="*/ 101 h 175"/>
                    <a:gd name="T14" fmla="*/ 13 w 313"/>
                    <a:gd name="T15" fmla="*/ 175 h 175"/>
                    <a:gd name="T16" fmla="*/ 0 w 313"/>
                    <a:gd name="T17" fmla="*/ 107 h 175"/>
                    <a:gd name="T18" fmla="*/ 0 w 313"/>
                    <a:gd name="T19" fmla="*/ 107 h 17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l-SI"/>
                </a:p>
              </p:txBody>
            </p:sp>
            <p:sp>
              <p:nvSpPr>
                <p:cNvPr id="1075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40 h 266"/>
                    <a:gd name="T2" fmla="*/ 160 w 230"/>
                    <a:gd name="T3" fmla="*/ 266 h 266"/>
                    <a:gd name="T4" fmla="*/ 230 w 230"/>
                    <a:gd name="T5" fmla="*/ 251 h 266"/>
                    <a:gd name="T6" fmla="*/ 223 w 230"/>
                    <a:gd name="T7" fmla="*/ 17 h 266"/>
                    <a:gd name="T8" fmla="*/ 166 w 230"/>
                    <a:gd name="T9" fmla="*/ 0 h 266"/>
                    <a:gd name="T10" fmla="*/ 179 w 230"/>
                    <a:gd name="T11" fmla="*/ 197 h 266"/>
                    <a:gd name="T12" fmla="*/ 71 w 230"/>
                    <a:gd name="T13" fmla="*/ 4 h 266"/>
                    <a:gd name="T14" fmla="*/ 0 w 230"/>
                    <a:gd name="T15" fmla="*/ 40 h 266"/>
                    <a:gd name="T16" fmla="*/ 0 w 230"/>
                    <a:gd name="T17" fmla="*/ 40 h 26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l-SI"/>
                </a:p>
              </p:txBody>
            </p:sp>
            <p:sp>
              <p:nvSpPr>
                <p:cNvPr id="1076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9 h 234"/>
                    <a:gd name="T2" fmla="*/ 36 w 87"/>
                    <a:gd name="T3" fmla="*/ 93 h 234"/>
                    <a:gd name="T4" fmla="*/ 44 w 87"/>
                    <a:gd name="T5" fmla="*/ 154 h 234"/>
                    <a:gd name="T6" fmla="*/ 27 w 87"/>
                    <a:gd name="T7" fmla="*/ 234 h 234"/>
                    <a:gd name="T8" fmla="*/ 80 w 87"/>
                    <a:gd name="T9" fmla="*/ 220 h 234"/>
                    <a:gd name="T10" fmla="*/ 87 w 87"/>
                    <a:gd name="T11" fmla="*/ 116 h 234"/>
                    <a:gd name="T12" fmla="*/ 46 w 87"/>
                    <a:gd name="T13" fmla="*/ 0 h 234"/>
                    <a:gd name="T14" fmla="*/ 0 w 87"/>
                    <a:gd name="T15" fmla="*/ 19 h 234"/>
                    <a:gd name="T16" fmla="*/ 0 w 87"/>
                    <a:gd name="T17" fmla="*/ 19 h 23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l-SI"/>
                </a:p>
              </p:txBody>
            </p:sp>
          </p:grpSp>
          <p:sp>
            <p:nvSpPr>
              <p:cNvPr id="1062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1063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1064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24 w 213"/>
                  <a:gd name="T1" fmla="*/ 0 h 478"/>
                  <a:gd name="T2" fmla="*/ 91 w 213"/>
                  <a:gd name="T3" fmla="*/ 25 h 478"/>
                  <a:gd name="T4" fmla="*/ 80 w 213"/>
                  <a:gd name="T5" fmla="*/ 192 h 478"/>
                  <a:gd name="T6" fmla="*/ 106 w 213"/>
                  <a:gd name="T7" fmla="*/ 327 h 478"/>
                  <a:gd name="T8" fmla="*/ 213 w 213"/>
                  <a:gd name="T9" fmla="*/ 451 h 478"/>
                  <a:gd name="T10" fmla="*/ 97 w 213"/>
                  <a:gd name="T11" fmla="*/ 478 h 478"/>
                  <a:gd name="T12" fmla="*/ 30 w 213"/>
                  <a:gd name="T13" fmla="*/ 344 h 478"/>
                  <a:gd name="T14" fmla="*/ 0 w 213"/>
                  <a:gd name="T15" fmla="*/ 57 h 478"/>
                  <a:gd name="T16" fmla="*/ 24 w 213"/>
                  <a:gd name="T17" fmla="*/ 0 h 478"/>
                  <a:gd name="T18" fmla="*/ 24 w 213"/>
                  <a:gd name="T19" fmla="*/ 0 h 47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l-SI"/>
              </a:p>
            </p:txBody>
          </p:sp>
          <p:grpSp>
            <p:nvGrpSpPr>
              <p:cNvPr id="106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066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110 w 150"/>
                    <a:gd name="T1" fmla="*/ 0 h 173"/>
                    <a:gd name="T2" fmla="*/ 40 w 150"/>
                    <a:gd name="T3" fmla="*/ 66 h 173"/>
                    <a:gd name="T4" fmla="*/ 0 w 150"/>
                    <a:gd name="T5" fmla="*/ 173 h 173"/>
                    <a:gd name="T6" fmla="*/ 80 w 150"/>
                    <a:gd name="T7" fmla="*/ 160 h 173"/>
                    <a:gd name="T8" fmla="*/ 103 w 150"/>
                    <a:gd name="T9" fmla="*/ 84 h 173"/>
                    <a:gd name="T10" fmla="*/ 150 w 150"/>
                    <a:gd name="T11" fmla="*/ 27 h 173"/>
                    <a:gd name="T12" fmla="*/ 110 w 150"/>
                    <a:gd name="T13" fmla="*/ 0 h 173"/>
                    <a:gd name="T14" fmla="*/ 110 w 150"/>
                    <a:gd name="T15" fmla="*/ 0 h 17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l-SI"/>
                </a:p>
              </p:txBody>
            </p:sp>
            <p:sp>
              <p:nvSpPr>
                <p:cNvPr id="1067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156 w 1684"/>
                    <a:gd name="T1" fmla="*/ 0 h 880"/>
                    <a:gd name="T2" fmla="*/ 63 w 1684"/>
                    <a:gd name="T3" fmla="*/ 52 h 880"/>
                    <a:gd name="T4" fmla="*/ 0 w 1684"/>
                    <a:gd name="T5" fmla="*/ 208 h 880"/>
                    <a:gd name="T6" fmla="*/ 67 w 1684"/>
                    <a:gd name="T7" fmla="*/ 358 h 880"/>
                    <a:gd name="T8" fmla="*/ 1182 w 1684"/>
                    <a:gd name="T9" fmla="*/ 867 h 880"/>
                    <a:gd name="T10" fmla="*/ 1422 w 1684"/>
                    <a:gd name="T11" fmla="*/ 835 h 880"/>
                    <a:gd name="T12" fmla="*/ 1616 w 1684"/>
                    <a:gd name="T13" fmla="*/ 880 h 880"/>
                    <a:gd name="T14" fmla="*/ 1684 w 1684"/>
                    <a:gd name="T15" fmla="*/ 808 h 880"/>
                    <a:gd name="T16" fmla="*/ 1502 w 1684"/>
                    <a:gd name="T17" fmla="*/ 664 h 880"/>
                    <a:gd name="T18" fmla="*/ 1428 w 1684"/>
                    <a:gd name="T19" fmla="*/ 512 h 880"/>
                    <a:gd name="T20" fmla="*/ 1369 w 1684"/>
                    <a:gd name="T21" fmla="*/ 527 h 880"/>
                    <a:gd name="T22" fmla="*/ 1439 w 1684"/>
                    <a:gd name="T23" fmla="*/ 664 h 880"/>
                    <a:gd name="T24" fmla="*/ 1578 w 1684"/>
                    <a:gd name="T25" fmla="*/ 810 h 880"/>
                    <a:gd name="T26" fmla="*/ 1413 w 1684"/>
                    <a:gd name="T27" fmla="*/ 787 h 880"/>
                    <a:gd name="T28" fmla="*/ 1219 w 1684"/>
                    <a:gd name="T29" fmla="*/ 814 h 880"/>
                    <a:gd name="T30" fmla="*/ 1255 w 1684"/>
                    <a:gd name="T31" fmla="*/ 650 h 880"/>
                    <a:gd name="T32" fmla="*/ 1338 w 1684"/>
                    <a:gd name="T33" fmla="*/ 538 h 880"/>
                    <a:gd name="T34" fmla="*/ 1241 w 1684"/>
                    <a:gd name="T35" fmla="*/ 552 h 880"/>
                    <a:gd name="T36" fmla="*/ 1165 w 1684"/>
                    <a:gd name="T37" fmla="*/ 658 h 880"/>
                    <a:gd name="T38" fmla="*/ 1139 w 1684"/>
                    <a:gd name="T39" fmla="*/ 791 h 880"/>
                    <a:gd name="T40" fmla="*/ 107 w 1684"/>
                    <a:gd name="T41" fmla="*/ 310 h 880"/>
                    <a:gd name="T42" fmla="*/ 80 w 1684"/>
                    <a:gd name="T43" fmla="*/ 215 h 880"/>
                    <a:gd name="T44" fmla="*/ 103 w 1684"/>
                    <a:gd name="T45" fmla="*/ 95 h 880"/>
                    <a:gd name="T46" fmla="*/ 217 w 1684"/>
                    <a:gd name="T47" fmla="*/ 0 h 880"/>
                    <a:gd name="T48" fmla="*/ 156 w 1684"/>
                    <a:gd name="T49" fmla="*/ 0 h 880"/>
                    <a:gd name="T50" fmla="*/ 156 w 1684"/>
                    <a:gd name="T51" fmla="*/ 0 h 880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l-SI"/>
                </a:p>
              </p:txBody>
            </p:sp>
            <p:sp>
              <p:nvSpPr>
                <p:cNvPr id="1068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116 w 160"/>
                    <a:gd name="T1" fmla="*/ 0 h 335"/>
                    <a:gd name="T2" fmla="*/ 19 w 160"/>
                    <a:gd name="T3" fmla="*/ 106 h 335"/>
                    <a:gd name="T4" fmla="*/ 0 w 160"/>
                    <a:gd name="T5" fmla="*/ 230 h 335"/>
                    <a:gd name="T6" fmla="*/ 33 w 160"/>
                    <a:gd name="T7" fmla="*/ 314 h 335"/>
                    <a:gd name="T8" fmla="*/ 94 w 160"/>
                    <a:gd name="T9" fmla="*/ 335 h 335"/>
                    <a:gd name="T10" fmla="*/ 76 w 160"/>
                    <a:gd name="T11" fmla="*/ 154 h 335"/>
                    <a:gd name="T12" fmla="*/ 160 w 160"/>
                    <a:gd name="T13" fmla="*/ 17 h 335"/>
                    <a:gd name="T14" fmla="*/ 116 w 160"/>
                    <a:gd name="T15" fmla="*/ 0 h 335"/>
                    <a:gd name="T16" fmla="*/ 116 w 160"/>
                    <a:gd name="T17" fmla="*/ 0 h 33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l-SI"/>
                </a:p>
              </p:txBody>
            </p:sp>
            <p:sp>
              <p:nvSpPr>
                <p:cNvPr id="1069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218 w 642"/>
                    <a:gd name="T1" fmla="*/ 896 h 1188"/>
                    <a:gd name="T2" fmla="*/ 0 w 642"/>
                    <a:gd name="T3" fmla="*/ 124 h 1188"/>
                    <a:gd name="T4" fmla="*/ 81 w 642"/>
                    <a:gd name="T5" fmla="*/ 38 h 1188"/>
                    <a:gd name="T6" fmla="*/ 258 w 642"/>
                    <a:gd name="T7" fmla="*/ 0 h 1188"/>
                    <a:gd name="T8" fmla="*/ 399 w 642"/>
                    <a:gd name="T9" fmla="*/ 57 h 1188"/>
                    <a:gd name="T10" fmla="*/ 642 w 642"/>
                    <a:gd name="T11" fmla="*/ 1188 h 1188"/>
                    <a:gd name="T12" fmla="*/ 555 w 642"/>
                    <a:gd name="T13" fmla="*/ 1091 h 1188"/>
                    <a:gd name="T14" fmla="*/ 355 w 642"/>
                    <a:gd name="T15" fmla="*/ 97 h 1188"/>
                    <a:gd name="T16" fmla="*/ 226 w 642"/>
                    <a:gd name="T17" fmla="*/ 61 h 1188"/>
                    <a:gd name="T18" fmla="*/ 119 w 642"/>
                    <a:gd name="T19" fmla="*/ 74 h 1188"/>
                    <a:gd name="T20" fmla="*/ 76 w 642"/>
                    <a:gd name="T21" fmla="*/ 141 h 1188"/>
                    <a:gd name="T22" fmla="*/ 306 w 642"/>
                    <a:gd name="T23" fmla="*/ 924 h 1188"/>
                    <a:gd name="T24" fmla="*/ 218 w 642"/>
                    <a:gd name="T25" fmla="*/ 896 h 1188"/>
                    <a:gd name="T26" fmla="*/ 218 w 642"/>
                    <a:gd name="T27" fmla="*/ 896 h 118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l-SI"/>
                </a:p>
              </p:txBody>
            </p:sp>
            <p:sp>
              <p:nvSpPr>
                <p:cNvPr id="1070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27 h 504"/>
                    <a:gd name="T2" fmla="*/ 76 w 192"/>
                    <a:gd name="T3" fmla="*/ 194 h 504"/>
                    <a:gd name="T4" fmla="*/ 113 w 192"/>
                    <a:gd name="T5" fmla="*/ 318 h 504"/>
                    <a:gd name="T6" fmla="*/ 116 w 192"/>
                    <a:gd name="T7" fmla="*/ 504 h 504"/>
                    <a:gd name="T8" fmla="*/ 192 w 192"/>
                    <a:gd name="T9" fmla="*/ 504 h 504"/>
                    <a:gd name="T10" fmla="*/ 187 w 192"/>
                    <a:gd name="T11" fmla="*/ 360 h 504"/>
                    <a:gd name="T12" fmla="*/ 162 w 192"/>
                    <a:gd name="T13" fmla="*/ 208 h 504"/>
                    <a:gd name="T14" fmla="*/ 99 w 192"/>
                    <a:gd name="T15" fmla="*/ 59 h 504"/>
                    <a:gd name="T16" fmla="*/ 63 w 192"/>
                    <a:gd name="T17" fmla="*/ 0 h 504"/>
                    <a:gd name="T18" fmla="*/ 0 w 192"/>
                    <a:gd name="T19" fmla="*/ 27 h 504"/>
                    <a:gd name="T20" fmla="*/ 0 w 192"/>
                    <a:gd name="T21" fmla="*/ 27 h 50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l-SI"/>
                </a:p>
              </p:txBody>
            </p:sp>
            <p:sp>
              <p:nvSpPr>
                <p:cNvPr id="1071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297 w 390"/>
                    <a:gd name="T1" fmla="*/ 0 h 269"/>
                    <a:gd name="T2" fmla="*/ 257 w 390"/>
                    <a:gd name="T3" fmla="*/ 17 h 269"/>
                    <a:gd name="T4" fmla="*/ 253 w 390"/>
                    <a:gd name="T5" fmla="*/ 66 h 269"/>
                    <a:gd name="T6" fmla="*/ 0 w 390"/>
                    <a:gd name="T7" fmla="*/ 169 h 269"/>
                    <a:gd name="T8" fmla="*/ 0 w 390"/>
                    <a:gd name="T9" fmla="*/ 222 h 269"/>
                    <a:gd name="T10" fmla="*/ 284 w 390"/>
                    <a:gd name="T11" fmla="*/ 226 h 269"/>
                    <a:gd name="T12" fmla="*/ 320 w 390"/>
                    <a:gd name="T13" fmla="*/ 269 h 269"/>
                    <a:gd name="T14" fmla="*/ 390 w 390"/>
                    <a:gd name="T15" fmla="*/ 266 h 269"/>
                    <a:gd name="T16" fmla="*/ 383 w 390"/>
                    <a:gd name="T17" fmla="*/ 190 h 269"/>
                    <a:gd name="T18" fmla="*/ 116 w 390"/>
                    <a:gd name="T19" fmla="*/ 176 h 269"/>
                    <a:gd name="T20" fmla="*/ 333 w 390"/>
                    <a:gd name="T21" fmla="*/ 89 h 269"/>
                    <a:gd name="T22" fmla="*/ 297 w 390"/>
                    <a:gd name="T23" fmla="*/ 0 h 269"/>
                    <a:gd name="T24" fmla="*/ 297 w 390"/>
                    <a:gd name="T25" fmla="*/ 0 h 26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l-SI"/>
                </a:p>
              </p:txBody>
            </p:sp>
            <p:sp>
              <p:nvSpPr>
                <p:cNvPr id="1072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131 h 424"/>
                    <a:gd name="T2" fmla="*/ 863 w 941"/>
                    <a:gd name="T3" fmla="*/ 0 h 424"/>
                    <a:gd name="T4" fmla="*/ 926 w 941"/>
                    <a:gd name="T5" fmla="*/ 78 h 424"/>
                    <a:gd name="T6" fmla="*/ 941 w 941"/>
                    <a:gd name="T7" fmla="*/ 181 h 424"/>
                    <a:gd name="T8" fmla="*/ 903 w 941"/>
                    <a:gd name="T9" fmla="*/ 282 h 424"/>
                    <a:gd name="T10" fmla="*/ 57 w 941"/>
                    <a:gd name="T11" fmla="*/ 424 h 424"/>
                    <a:gd name="T12" fmla="*/ 53 w 941"/>
                    <a:gd name="T13" fmla="*/ 384 h 424"/>
                    <a:gd name="T14" fmla="*/ 863 w 941"/>
                    <a:gd name="T15" fmla="*/ 242 h 424"/>
                    <a:gd name="T16" fmla="*/ 893 w 941"/>
                    <a:gd name="T17" fmla="*/ 145 h 424"/>
                    <a:gd name="T18" fmla="*/ 840 w 941"/>
                    <a:gd name="T19" fmla="*/ 57 h 424"/>
                    <a:gd name="T20" fmla="*/ 0 w 941"/>
                    <a:gd name="T21" fmla="*/ 185 h 424"/>
                    <a:gd name="T22" fmla="*/ 0 w 941"/>
                    <a:gd name="T23" fmla="*/ 131 h 424"/>
                    <a:gd name="T24" fmla="*/ 0 w 941"/>
                    <a:gd name="T25" fmla="*/ 131 h 42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l-SI"/>
                </a:p>
              </p:txBody>
            </p:sp>
            <p:sp>
              <p:nvSpPr>
                <p:cNvPr id="1073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126 h 173"/>
                    <a:gd name="T2" fmla="*/ 66 w 488"/>
                    <a:gd name="T3" fmla="*/ 173 h 173"/>
                    <a:gd name="T4" fmla="*/ 222 w 488"/>
                    <a:gd name="T5" fmla="*/ 166 h 173"/>
                    <a:gd name="T6" fmla="*/ 418 w 488"/>
                    <a:gd name="T7" fmla="*/ 116 h 173"/>
                    <a:gd name="T8" fmla="*/ 488 w 488"/>
                    <a:gd name="T9" fmla="*/ 42 h 173"/>
                    <a:gd name="T10" fmla="*/ 443 w 488"/>
                    <a:gd name="T11" fmla="*/ 2 h 173"/>
                    <a:gd name="T12" fmla="*/ 253 w 488"/>
                    <a:gd name="T13" fmla="*/ 0 h 173"/>
                    <a:gd name="T14" fmla="*/ 110 w 488"/>
                    <a:gd name="T15" fmla="*/ 12 h 173"/>
                    <a:gd name="T16" fmla="*/ 15 w 488"/>
                    <a:gd name="T17" fmla="*/ 76 h 173"/>
                    <a:gd name="T18" fmla="*/ 112 w 488"/>
                    <a:gd name="T19" fmla="*/ 95 h 173"/>
                    <a:gd name="T20" fmla="*/ 275 w 488"/>
                    <a:gd name="T21" fmla="*/ 53 h 173"/>
                    <a:gd name="T22" fmla="*/ 416 w 488"/>
                    <a:gd name="T23" fmla="*/ 53 h 173"/>
                    <a:gd name="T24" fmla="*/ 268 w 488"/>
                    <a:gd name="T25" fmla="*/ 110 h 173"/>
                    <a:gd name="T26" fmla="*/ 142 w 488"/>
                    <a:gd name="T27" fmla="*/ 126 h 173"/>
                    <a:gd name="T28" fmla="*/ 0 w 488"/>
                    <a:gd name="T29" fmla="*/ 126 h 173"/>
                    <a:gd name="T30" fmla="*/ 0 w 488"/>
                    <a:gd name="T31" fmla="*/ 126 h 173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l-SI"/>
                </a:p>
              </p:txBody>
            </p:sp>
          </p:grpSp>
        </p:grpSp>
      </p:grpSp>
      <p:grpSp>
        <p:nvGrpSpPr>
          <p:cNvPr id="1035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1049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1050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l-SI"/>
            </a:p>
          </p:txBody>
        </p:sp>
      </p:grpSp>
      <p:grpSp>
        <p:nvGrpSpPr>
          <p:cNvPr id="1036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03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039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123 w 245"/>
                  <a:gd name="T1" fmla="*/ 9 h 806"/>
                  <a:gd name="T2" fmla="*/ 131 w 245"/>
                  <a:gd name="T3" fmla="*/ 342 h 806"/>
                  <a:gd name="T4" fmla="*/ 0 w 245"/>
                  <a:gd name="T5" fmla="*/ 806 h 806"/>
                  <a:gd name="T6" fmla="*/ 79 w 245"/>
                  <a:gd name="T7" fmla="*/ 789 h 806"/>
                  <a:gd name="T8" fmla="*/ 218 w 245"/>
                  <a:gd name="T9" fmla="*/ 376 h 806"/>
                  <a:gd name="T10" fmla="*/ 245 w 245"/>
                  <a:gd name="T11" fmla="*/ 0 h 806"/>
                  <a:gd name="T12" fmla="*/ 123 w 245"/>
                  <a:gd name="T13" fmla="*/ 9 h 806"/>
                  <a:gd name="T14" fmla="*/ 123 w 245"/>
                  <a:gd name="T15" fmla="*/ 9 h 80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l-SI"/>
              </a:p>
            </p:txBody>
          </p:sp>
          <p:grpSp>
            <p:nvGrpSpPr>
              <p:cNvPr id="1040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041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298 w 604"/>
                    <a:gd name="T3" fmla="*/ 184 h 349"/>
                    <a:gd name="T4" fmla="*/ 500 w 604"/>
                    <a:gd name="T5" fmla="*/ 349 h 349"/>
                    <a:gd name="T6" fmla="*/ 604 w 604"/>
                    <a:gd name="T7" fmla="*/ 140 h 349"/>
                    <a:gd name="T8" fmla="*/ 359 w 604"/>
                    <a:gd name="T9" fmla="*/ 9 h 349"/>
                    <a:gd name="T10" fmla="*/ 464 w 604"/>
                    <a:gd name="T11" fmla="*/ 184 h 349"/>
                    <a:gd name="T12" fmla="*/ 131 w 604"/>
                    <a:gd name="T13" fmla="*/ 17 h 349"/>
                    <a:gd name="T14" fmla="*/ 0 w 604"/>
                    <a:gd name="T15" fmla="*/ 0 h 349"/>
                    <a:gd name="T16" fmla="*/ 0 w 604"/>
                    <a:gd name="T17" fmla="*/ 0 h 34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l-SI"/>
                </a:p>
              </p:txBody>
            </p:sp>
            <p:sp>
              <p:nvSpPr>
                <p:cNvPr id="1042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50" y="330"/>
                  <a:ext cx="269" cy="438"/>
                </a:xfrm>
                <a:custGeom>
                  <a:avLst/>
                  <a:gdLst>
                    <a:gd name="T0" fmla="*/ 741 w 1064"/>
                    <a:gd name="T1" fmla="*/ 129 h 1230"/>
                    <a:gd name="T2" fmla="*/ 485 w 1064"/>
                    <a:gd name="T3" fmla="*/ 352 h 1230"/>
                    <a:gd name="T4" fmla="*/ 163 w 1064"/>
                    <a:gd name="T5" fmla="*/ 762 h 1230"/>
                    <a:gd name="T6" fmla="*/ 0 w 1064"/>
                    <a:gd name="T7" fmla="*/ 1101 h 1230"/>
                    <a:gd name="T8" fmla="*/ 59 w 1064"/>
                    <a:gd name="T9" fmla="*/ 1230 h 1230"/>
                    <a:gd name="T10" fmla="*/ 262 w 1064"/>
                    <a:gd name="T11" fmla="*/ 1201 h 1230"/>
                    <a:gd name="T12" fmla="*/ 578 w 1064"/>
                    <a:gd name="T13" fmla="*/ 914 h 1230"/>
                    <a:gd name="T14" fmla="*/ 876 w 1064"/>
                    <a:gd name="T15" fmla="*/ 534 h 1230"/>
                    <a:gd name="T16" fmla="*/ 1034 w 1064"/>
                    <a:gd name="T17" fmla="*/ 270 h 1230"/>
                    <a:gd name="T18" fmla="*/ 1064 w 1064"/>
                    <a:gd name="T19" fmla="*/ 84 h 1230"/>
                    <a:gd name="T20" fmla="*/ 977 w 1064"/>
                    <a:gd name="T21" fmla="*/ 0 h 1230"/>
                    <a:gd name="T22" fmla="*/ 836 w 1064"/>
                    <a:gd name="T23" fmla="*/ 65 h 1230"/>
                    <a:gd name="T24" fmla="*/ 969 w 1064"/>
                    <a:gd name="T25" fmla="*/ 107 h 1230"/>
                    <a:gd name="T26" fmla="*/ 876 w 1064"/>
                    <a:gd name="T27" fmla="*/ 352 h 1230"/>
                    <a:gd name="T28" fmla="*/ 690 w 1064"/>
                    <a:gd name="T29" fmla="*/ 656 h 1230"/>
                    <a:gd name="T30" fmla="*/ 350 w 1064"/>
                    <a:gd name="T31" fmla="*/ 1008 h 1230"/>
                    <a:gd name="T32" fmla="*/ 116 w 1064"/>
                    <a:gd name="T33" fmla="*/ 1114 h 1230"/>
                    <a:gd name="T34" fmla="*/ 135 w 1064"/>
                    <a:gd name="T35" fmla="*/ 943 h 1230"/>
                    <a:gd name="T36" fmla="*/ 437 w 1064"/>
                    <a:gd name="T37" fmla="*/ 504 h 1230"/>
                    <a:gd name="T38" fmla="*/ 831 w 1064"/>
                    <a:gd name="T39" fmla="*/ 118 h 1230"/>
                    <a:gd name="T40" fmla="*/ 741 w 1064"/>
                    <a:gd name="T41" fmla="*/ 129 h 1230"/>
                    <a:gd name="T42" fmla="*/ 741 w 1064"/>
                    <a:gd name="T43" fmla="*/ 129 h 1230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l-SI"/>
                </a:p>
              </p:txBody>
            </p:sp>
            <p:sp>
              <p:nvSpPr>
                <p:cNvPr id="1043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60" y="180"/>
                  <a:ext cx="505" cy="898"/>
                </a:xfrm>
                <a:custGeom>
                  <a:avLst/>
                  <a:gdLst>
                    <a:gd name="T0" fmla="*/ 1941 w 2002"/>
                    <a:gd name="T1" fmla="*/ 0 h 2521"/>
                    <a:gd name="T2" fmla="*/ 0 w 2002"/>
                    <a:gd name="T3" fmla="*/ 2521 h 2521"/>
                    <a:gd name="T4" fmla="*/ 192 w 2002"/>
                    <a:gd name="T5" fmla="*/ 2450 h 2521"/>
                    <a:gd name="T6" fmla="*/ 2002 w 2002"/>
                    <a:gd name="T7" fmla="*/ 61 h 2521"/>
                    <a:gd name="T8" fmla="*/ 1941 w 2002"/>
                    <a:gd name="T9" fmla="*/ 0 h 2521"/>
                    <a:gd name="T10" fmla="*/ 1941 w 2002"/>
                    <a:gd name="T11" fmla="*/ 0 h 252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l-SI"/>
                </a:p>
              </p:txBody>
            </p:sp>
            <p:sp>
              <p:nvSpPr>
                <p:cNvPr id="1044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95 w 3007"/>
                    <a:gd name="T1" fmla="*/ 2844 h 3771"/>
                    <a:gd name="T2" fmla="*/ 394 w 3007"/>
                    <a:gd name="T3" fmla="*/ 2834 h 3771"/>
                    <a:gd name="T4" fmla="*/ 821 w 3007"/>
                    <a:gd name="T5" fmla="*/ 3009 h 3771"/>
                    <a:gd name="T6" fmla="*/ 681 w 3007"/>
                    <a:gd name="T7" fmla="*/ 2817 h 3771"/>
                    <a:gd name="T8" fmla="*/ 367 w 3007"/>
                    <a:gd name="T9" fmla="*/ 2703 h 3771"/>
                    <a:gd name="T10" fmla="*/ 637 w 3007"/>
                    <a:gd name="T11" fmla="*/ 2720 h 3771"/>
                    <a:gd name="T12" fmla="*/ 979 w 3007"/>
                    <a:gd name="T13" fmla="*/ 2870 h 3771"/>
                    <a:gd name="T14" fmla="*/ 2859 w 3007"/>
                    <a:gd name="T15" fmla="*/ 420 h 3771"/>
                    <a:gd name="T16" fmla="*/ 2578 w 3007"/>
                    <a:gd name="T17" fmla="*/ 148 h 3771"/>
                    <a:gd name="T18" fmla="*/ 2308 w 3007"/>
                    <a:gd name="T19" fmla="*/ 0 h 3771"/>
                    <a:gd name="T20" fmla="*/ 2692 w 3007"/>
                    <a:gd name="T21" fmla="*/ 78 h 3771"/>
                    <a:gd name="T22" fmla="*/ 3007 w 3007"/>
                    <a:gd name="T23" fmla="*/ 428 h 3771"/>
                    <a:gd name="T24" fmla="*/ 831 w 3007"/>
                    <a:gd name="T25" fmla="*/ 3273 h 3771"/>
                    <a:gd name="T26" fmla="*/ 481 w 3007"/>
                    <a:gd name="T27" fmla="*/ 3412 h 3771"/>
                    <a:gd name="T28" fmla="*/ 105 w 3007"/>
                    <a:gd name="T29" fmla="*/ 3771 h 3771"/>
                    <a:gd name="T30" fmla="*/ 0 w 3007"/>
                    <a:gd name="T31" fmla="*/ 3667 h 3771"/>
                    <a:gd name="T32" fmla="*/ 131 w 3007"/>
                    <a:gd name="T33" fmla="*/ 3631 h 3771"/>
                    <a:gd name="T34" fmla="*/ 376 w 3007"/>
                    <a:gd name="T35" fmla="*/ 3385 h 3771"/>
                    <a:gd name="T36" fmla="*/ 165 w 3007"/>
                    <a:gd name="T37" fmla="*/ 3273 h 3771"/>
                    <a:gd name="T38" fmla="*/ 165 w 3007"/>
                    <a:gd name="T39" fmla="*/ 3176 h 3771"/>
                    <a:gd name="T40" fmla="*/ 411 w 3007"/>
                    <a:gd name="T41" fmla="*/ 3298 h 3771"/>
                    <a:gd name="T42" fmla="*/ 411 w 3007"/>
                    <a:gd name="T43" fmla="*/ 3186 h 3771"/>
                    <a:gd name="T44" fmla="*/ 603 w 3007"/>
                    <a:gd name="T45" fmla="*/ 3220 h 3771"/>
                    <a:gd name="T46" fmla="*/ 428 w 3007"/>
                    <a:gd name="T47" fmla="*/ 3079 h 3771"/>
                    <a:gd name="T48" fmla="*/ 629 w 3007"/>
                    <a:gd name="T49" fmla="*/ 3062 h 3771"/>
                    <a:gd name="T50" fmla="*/ 95 w 3007"/>
                    <a:gd name="T51" fmla="*/ 2844 h 3771"/>
                    <a:gd name="T52" fmla="*/ 95 w 3007"/>
                    <a:gd name="T53" fmla="*/ 2844 h 3771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l-SI"/>
                </a:p>
              </p:txBody>
            </p:sp>
            <p:sp>
              <p:nvSpPr>
                <p:cNvPr id="1045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9" y="895"/>
                  <a:ext cx="169" cy="122"/>
                </a:xfrm>
                <a:custGeom>
                  <a:avLst/>
                  <a:gdLst>
                    <a:gd name="T0" fmla="*/ 0 w 673"/>
                    <a:gd name="T1" fmla="*/ 80 h 342"/>
                    <a:gd name="T2" fmla="*/ 255 w 673"/>
                    <a:gd name="T3" fmla="*/ 106 h 342"/>
                    <a:gd name="T4" fmla="*/ 639 w 673"/>
                    <a:gd name="T5" fmla="*/ 342 h 342"/>
                    <a:gd name="T6" fmla="*/ 673 w 673"/>
                    <a:gd name="T7" fmla="*/ 289 h 342"/>
                    <a:gd name="T8" fmla="*/ 447 w 673"/>
                    <a:gd name="T9" fmla="*/ 114 h 342"/>
                    <a:gd name="T10" fmla="*/ 26 w 673"/>
                    <a:gd name="T11" fmla="*/ 0 h 342"/>
                    <a:gd name="T12" fmla="*/ 0 w 673"/>
                    <a:gd name="T13" fmla="*/ 80 h 342"/>
                    <a:gd name="T14" fmla="*/ 0 w 673"/>
                    <a:gd name="T15" fmla="*/ 80 h 34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l-SI"/>
                </a:p>
              </p:txBody>
            </p:sp>
            <p:sp>
              <p:nvSpPr>
                <p:cNvPr id="1046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4"/>
                  <a:ext cx="181" cy="144"/>
                </a:xfrm>
                <a:custGeom>
                  <a:avLst/>
                  <a:gdLst>
                    <a:gd name="T0" fmla="*/ 0 w 716"/>
                    <a:gd name="T1" fmla="*/ 78 h 403"/>
                    <a:gd name="T2" fmla="*/ 340 w 716"/>
                    <a:gd name="T3" fmla="*/ 148 h 403"/>
                    <a:gd name="T4" fmla="*/ 638 w 716"/>
                    <a:gd name="T5" fmla="*/ 403 h 403"/>
                    <a:gd name="T6" fmla="*/ 716 w 716"/>
                    <a:gd name="T7" fmla="*/ 296 h 403"/>
                    <a:gd name="T8" fmla="*/ 420 w 716"/>
                    <a:gd name="T9" fmla="*/ 114 h 403"/>
                    <a:gd name="T10" fmla="*/ 70 w 716"/>
                    <a:gd name="T11" fmla="*/ 0 h 403"/>
                    <a:gd name="T12" fmla="*/ 0 w 716"/>
                    <a:gd name="T13" fmla="*/ 78 h 403"/>
                    <a:gd name="T14" fmla="*/ 0 w 716"/>
                    <a:gd name="T15" fmla="*/ 78 h 40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l-SI"/>
                </a:p>
              </p:txBody>
            </p:sp>
            <p:sp>
              <p:nvSpPr>
                <p:cNvPr id="1047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78 h 411"/>
                    <a:gd name="T2" fmla="*/ 316 w 717"/>
                    <a:gd name="T3" fmla="*/ 139 h 411"/>
                    <a:gd name="T4" fmla="*/ 649 w 717"/>
                    <a:gd name="T5" fmla="*/ 411 h 411"/>
                    <a:gd name="T6" fmla="*/ 717 w 717"/>
                    <a:gd name="T7" fmla="*/ 314 h 411"/>
                    <a:gd name="T8" fmla="*/ 394 w 717"/>
                    <a:gd name="T9" fmla="*/ 87 h 411"/>
                    <a:gd name="T10" fmla="*/ 54 w 717"/>
                    <a:gd name="T11" fmla="*/ 0 h 411"/>
                    <a:gd name="T12" fmla="*/ 0 w 717"/>
                    <a:gd name="T13" fmla="*/ 78 h 411"/>
                    <a:gd name="T14" fmla="*/ 0 w 717"/>
                    <a:gd name="T15" fmla="*/ 78 h 41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l-SI"/>
                </a:p>
              </p:txBody>
            </p:sp>
            <p:sp>
              <p:nvSpPr>
                <p:cNvPr id="1048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9" y="140"/>
                  <a:ext cx="179" cy="138"/>
                </a:xfrm>
                <a:custGeom>
                  <a:avLst/>
                  <a:gdLst>
                    <a:gd name="T0" fmla="*/ 0 w 709"/>
                    <a:gd name="T1" fmla="*/ 88 h 386"/>
                    <a:gd name="T2" fmla="*/ 272 w 709"/>
                    <a:gd name="T3" fmla="*/ 131 h 386"/>
                    <a:gd name="T4" fmla="*/ 665 w 709"/>
                    <a:gd name="T5" fmla="*/ 386 h 386"/>
                    <a:gd name="T6" fmla="*/ 709 w 709"/>
                    <a:gd name="T7" fmla="*/ 308 h 386"/>
                    <a:gd name="T8" fmla="*/ 306 w 709"/>
                    <a:gd name="T9" fmla="*/ 53 h 386"/>
                    <a:gd name="T10" fmla="*/ 43 w 709"/>
                    <a:gd name="T11" fmla="*/ 0 h 386"/>
                    <a:gd name="T12" fmla="*/ 0 w 709"/>
                    <a:gd name="T13" fmla="*/ 88 h 386"/>
                    <a:gd name="T14" fmla="*/ 0 w 709"/>
                    <a:gd name="T15" fmla="*/ 88 h 38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l-SI"/>
                </a:p>
              </p:txBody>
            </p:sp>
          </p:grpSp>
        </p:grpSp>
        <p:sp>
          <p:nvSpPr>
            <p:cNvPr id="1038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sl-SI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06" name="Group 5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877171410"/>
              </p:ext>
            </p:extLst>
          </p:nvPr>
        </p:nvGraphicFramePr>
        <p:xfrm>
          <a:off x="1905000" y="5410200"/>
          <a:ext cx="5562600" cy="762000"/>
        </p:xfrm>
        <a:graphic>
          <a:graphicData uri="http://schemas.openxmlformats.org/drawingml/2006/table">
            <a:tbl>
              <a:tblPr/>
              <a:tblGrid>
                <a:gridCol w="556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3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pomlad</a:t>
                      </a:r>
                      <a:endParaRPr kumimoji="0" lang="en-US" sz="3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194" name="Group 14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66723126"/>
              </p:ext>
            </p:extLst>
          </p:nvPr>
        </p:nvGraphicFramePr>
        <p:xfrm>
          <a:off x="914400" y="762000"/>
          <a:ext cx="7086600" cy="3560383"/>
        </p:xfrm>
        <a:graphic>
          <a:graphicData uri="http://schemas.openxmlformats.org/drawingml/2006/table">
            <a:tbl>
              <a:tblPr/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0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1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1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15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</a:rPr>
                        <a:t>KRONICA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</a:rPr>
                        <a:t>JAJCE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</a:rPr>
                        <a:t>ŽAREK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</a:rPr>
                        <a:t>RUMENA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5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</a:rPr>
                        <a:t>BEL CVET</a:t>
                      </a:r>
                      <a:endParaRPr kumimoji="0" lang="hr-H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ndar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</a:rPr>
                        <a:t>DREVO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</a:rPr>
                        <a:t>DAN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</a:rPr>
                        <a:t>TROBENTA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7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</a:rPr>
                        <a:t>ZVON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</a:rPr>
                        <a:t>DOM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</a:rPr>
                        <a:t>TOPLOTA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</a:rPr>
                        <a:t>ROŽA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2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</a:rPr>
                        <a:t>ČEBULICA</a:t>
                      </a:r>
                      <a:endParaRPr kumimoji="0" lang="hr-H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</a:rPr>
                        <a:t>PTIČEK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</a:rPr>
                        <a:t>ENERGIJA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l-SI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</a:rPr>
                        <a:t>TRAVNIK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ndar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5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ndara" pitchFamily="34" charset="0"/>
                        </a:rPr>
                        <a:t>ZVONČEK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ndara" pitchFamily="34" charset="0"/>
                        </a:rPr>
                        <a:t>GNEZDO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ndara" pitchFamily="34" charset="0"/>
                        </a:rPr>
                        <a:t>SONCE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ndara" pitchFamily="34" charset="0"/>
                        </a:rPr>
                        <a:t>TROBENTICA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171" name="Rectangle 123"/>
          <p:cNvSpPr>
            <a:spLocks noChangeArrowheads="1"/>
          </p:cNvSpPr>
          <p:nvPr/>
        </p:nvSpPr>
        <p:spPr bwMode="auto">
          <a:xfrm>
            <a:off x="981076" y="840789"/>
            <a:ext cx="16002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r-HR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ndara" pitchFamily="34" charset="0"/>
              </a:rPr>
              <a:t>A 1</a:t>
            </a:r>
            <a:endParaRPr lang="en-US" sz="32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andara" pitchFamily="34" charset="0"/>
            </a:endParaRPr>
          </a:p>
        </p:txBody>
      </p:sp>
      <p:sp>
        <p:nvSpPr>
          <p:cNvPr id="2172" name="Rectangle 124"/>
          <p:cNvSpPr>
            <a:spLocks noChangeArrowheads="1"/>
          </p:cNvSpPr>
          <p:nvPr/>
        </p:nvSpPr>
        <p:spPr bwMode="auto">
          <a:xfrm>
            <a:off x="959427" y="1553261"/>
            <a:ext cx="16002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r-HR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ndara" pitchFamily="34" charset="0"/>
              </a:rPr>
              <a:t>A 2</a:t>
            </a:r>
            <a:endParaRPr lang="en-US" sz="32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andara" pitchFamily="34" charset="0"/>
            </a:endParaRPr>
          </a:p>
        </p:txBody>
      </p:sp>
      <p:sp>
        <p:nvSpPr>
          <p:cNvPr id="2173" name="Rectangle 125"/>
          <p:cNvSpPr>
            <a:spLocks noChangeArrowheads="1"/>
          </p:cNvSpPr>
          <p:nvPr/>
        </p:nvSpPr>
        <p:spPr bwMode="auto">
          <a:xfrm>
            <a:off x="959427" y="2249515"/>
            <a:ext cx="16002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r-HR" sz="320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ndara" pitchFamily="34" charset="0"/>
              </a:rPr>
              <a:t>A 3</a:t>
            </a:r>
            <a:endParaRPr lang="en-US" sz="320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andara" pitchFamily="34" charset="0"/>
            </a:endParaRPr>
          </a:p>
        </p:txBody>
      </p:sp>
      <p:sp>
        <p:nvSpPr>
          <p:cNvPr id="2180" name="Rectangle 132"/>
          <p:cNvSpPr>
            <a:spLocks noChangeArrowheads="1"/>
          </p:cNvSpPr>
          <p:nvPr/>
        </p:nvSpPr>
        <p:spPr bwMode="auto">
          <a:xfrm>
            <a:off x="945573" y="2965579"/>
            <a:ext cx="16002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r-HR" sz="320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ndara" pitchFamily="34" charset="0"/>
              </a:rPr>
              <a:t>A 4</a:t>
            </a:r>
            <a:endParaRPr lang="en-US" sz="320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andara" pitchFamily="34" charset="0"/>
            </a:endParaRPr>
          </a:p>
        </p:txBody>
      </p:sp>
      <p:sp>
        <p:nvSpPr>
          <p:cNvPr id="2181" name="Rectangle 133"/>
          <p:cNvSpPr>
            <a:spLocks noChangeArrowheads="1"/>
          </p:cNvSpPr>
          <p:nvPr/>
        </p:nvSpPr>
        <p:spPr bwMode="auto">
          <a:xfrm>
            <a:off x="2803358" y="817195"/>
            <a:ext cx="1524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r-HR" sz="320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ndara" pitchFamily="34" charset="0"/>
              </a:rPr>
              <a:t>B 1</a:t>
            </a:r>
            <a:endParaRPr lang="en-US" sz="320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andara" pitchFamily="34" charset="0"/>
            </a:endParaRPr>
          </a:p>
        </p:txBody>
      </p:sp>
      <p:sp>
        <p:nvSpPr>
          <p:cNvPr id="2182" name="Rectangle 134"/>
          <p:cNvSpPr>
            <a:spLocks noChangeArrowheads="1"/>
          </p:cNvSpPr>
          <p:nvPr/>
        </p:nvSpPr>
        <p:spPr bwMode="auto">
          <a:xfrm>
            <a:off x="6324149" y="840789"/>
            <a:ext cx="1524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r-HR" sz="320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ndara" pitchFamily="34" charset="0"/>
              </a:rPr>
              <a:t>D 1</a:t>
            </a:r>
            <a:endParaRPr lang="en-US" sz="320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andara" pitchFamily="34" charset="0"/>
            </a:endParaRPr>
          </a:p>
        </p:txBody>
      </p:sp>
      <p:sp>
        <p:nvSpPr>
          <p:cNvPr id="2183" name="Rectangle 135"/>
          <p:cNvSpPr>
            <a:spLocks noChangeArrowheads="1"/>
          </p:cNvSpPr>
          <p:nvPr/>
        </p:nvSpPr>
        <p:spPr bwMode="auto">
          <a:xfrm>
            <a:off x="4581891" y="840789"/>
            <a:ext cx="1524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r-HR" sz="320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ndara" pitchFamily="34" charset="0"/>
              </a:rPr>
              <a:t>C 1</a:t>
            </a:r>
            <a:endParaRPr lang="en-US" sz="320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andara" pitchFamily="34" charset="0"/>
            </a:endParaRPr>
          </a:p>
        </p:txBody>
      </p:sp>
      <p:sp>
        <p:nvSpPr>
          <p:cNvPr id="2184" name="Rectangle 136"/>
          <p:cNvSpPr>
            <a:spLocks noChangeArrowheads="1"/>
          </p:cNvSpPr>
          <p:nvPr/>
        </p:nvSpPr>
        <p:spPr bwMode="auto">
          <a:xfrm>
            <a:off x="2803358" y="2969552"/>
            <a:ext cx="1524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r-HR" sz="320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ndara" pitchFamily="34" charset="0"/>
              </a:rPr>
              <a:t>B 2</a:t>
            </a:r>
            <a:endParaRPr lang="en-US" sz="320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andara" pitchFamily="34" charset="0"/>
            </a:endParaRPr>
          </a:p>
        </p:txBody>
      </p:sp>
      <p:sp>
        <p:nvSpPr>
          <p:cNvPr id="2185" name="Rectangle 137"/>
          <p:cNvSpPr>
            <a:spLocks noChangeArrowheads="1"/>
          </p:cNvSpPr>
          <p:nvPr/>
        </p:nvSpPr>
        <p:spPr bwMode="auto">
          <a:xfrm>
            <a:off x="2826487" y="2236440"/>
            <a:ext cx="1524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r-HR" sz="320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ndara" pitchFamily="34" charset="0"/>
              </a:rPr>
              <a:t>B 3</a:t>
            </a:r>
            <a:endParaRPr lang="en-US" sz="320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andara" pitchFamily="34" charset="0"/>
            </a:endParaRPr>
          </a:p>
        </p:txBody>
      </p:sp>
      <p:sp>
        <p:nvSpPr>
          <p:cNvPr id="2186" name="Rectangle 138"/>
          <p:cNvSpPr>
            <a:spLocks noChangeArrowheads="1"/>
          </p:cNvSpPr>
          <p:nvPr/>
        </p:nvSpPr>
        <p:spPr bwMode="auto">
          <a:xfrm>
            <a:off x="2844193" y="1550725"/>
            <a:ext cx="1524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r-HR" sz="320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ndara" pitchFamily="34" charset="0"/>
              </a:rPr>
              <a:t>B 4</a:t>
            </a:r>
            <a:endParaRPr lang="en-US" sz="320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andara" pitchFamily="34" charset="0"/>
            </a:endParaRPr>
          </a:p>
        </p:txBody>
      </p:sp>
      <p:sp>
        <p:nvSpPr>
          <p:cNvPr id="2187" name="Rectangle 139"/>
          <p:cNvSpPr>
            <a:spLocks noChangeArrowheads="1"/>
          </p:cNvSpPr>
          <p:nvPr/>
        </p:nvSpPr>
        <p:spPr bwMode="auto">
          <a:xfrm>
            <a:off x="4585264" y="2274721"/>
            <a:ext cx="1524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r-HR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ndara" pitchFamily="34" charset="0"/>
              </a:rPr>
              <a:t>C 2</a:t>
            </a:r>
            <a:endParaRPr lang="en-US" sz="32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andara" pitchFamily="34" charset="0"/>
            </a:endParaRPr>
          </a:p>
        </p:txBody>
      </p:sp>
      <p:sp>
        <p:nvSpPr>
          <p:cNvPr id="2188" name="Rectangle 140"/>
          <p:cNvSpPr>
            <a:spLocks noChangeArrowheads="1"/>
          </p:cNvSpPr>
          <p:nvPr/>
        </p:nvSpPr>
        <p:spPr bwMode="auto">
          <a:xfrm>
            <a:off x="4595883" y="1553261"/>
            <a:ext cx="1524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r-HR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ndara" pitchFamily="34" charset="0"/>
              </a:rPr>
              <a:t>C 3</a:t>
            </a:r>
            <a:endParaRPr lang="en-US" sz="32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andara" pitchFamily="34" charset="0"/>
            </a:endParaRPr>
          </a:p>
        </p:txBody>
      </p:sp>
      <p:sp>
        <p:nvSpPr>
          <p:cNvPr id="2189" name="Rectangle 141"/>
          <p:cNvSpPr>
            <a:spLocks noChangeArrowheads="1"/>
          </p:cNvSpPr>
          <p:nvPr/>
        </p:nvSpPr>
        <p:spPr bwMode="auto">
          <a:xfrm>
            <a:off x="6324149" y="2274721"/>
            <a:ext cx="1524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r-HR" sz="320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ndara" pitchFamily="34" charset="0"/>
              </a:rPr>
              <a:t>D 3</a:t>
            </a:r>
            <a:endParaRPr lang="en-US" sz="320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andara" pitchFamily="34" charset="0"/>
            </a:endParaRPr>
          </a:p>
        </p:txBody>
      </p:sp>
      <p:sp>
        <p:nvSpPr>
          <p:cNvPr id="2190" name="Rectangle 142"/>
          <p:cNvSpPr>
            <a:spLocks noChangeArrowheads="1"/>
          </p:cNvSpPr>
          <p:nvPr/>
        </p:nvSpPr>
        <p:spPr bwMode="auto">
          <a:xfrm>
            <a:off x="6324149" y="1550725"/>
            <a:ext cx="15240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r-HR" sz="320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ndara" pitchFamily="34" charset="0"/>
              </a:rPr>
              <a:t>D 2</a:t>
            </a:r>
            <a:endParaRPr lang="en-US" sz="320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andara" pitchFamily="34" charset="0"/>
            </a:endParaRPr>
          </a:p>
        </p:txBody>
      </p:sp>
      <p:sp>
        <p:nvSpPr>
          <p:cNvPr id="2191" name="Rectangle 143"/>
          <p:cNvSpPr>
            <a:spLocks noChangeArrowheads="1"/>
          </p:cNvSpPr>
          <p:nvPr/>
        </p:nvSpPr>
        <p:spPr bwMode="auto">
          <a:xfrm>
            <a:off x="4581891" y="2965579"/>
            <a:ext cx="1524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r-HR" sz="320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ndara" pitchFamily="34" charset="0"/>
              </a:rPr>
              <a:t>C 4</a:t>
            </a:r>
            <a:endParaRPr lang="en-US" sz="320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andara" pitchFamily="34" charset="0"/>
            </a:endParaRPr>
          </a:p>
        </p:txBody>
      </p:sp>
      <p:sp>
        <p:nvSpPr>
          <p:cNvPr id="2192" name="Rectangle 144"/>
          <p:cNvSpPr>
            <a:spLocks noChangeArrowheads="1"/>
          </p:cNvSpPr>
          <p:nvPr/>
        </p:nvSpPr>
        <p:spPr bwMode="auto">
          <a:xfrm>
            <a:off x="6324149" y="2963369"/>
            <a:ext cx="1524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r-HR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ndara" pitchFamily="34" charset="0"/>
              </a:rPr>
              <a:t>D 4</a:t>
            </a:r>
            <a:endParaRPr lang="en-US" sz="32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andara" pitchFamily="34" charset="0"/>
            </a:endParaRPr>
          </a:p>
        </p:txBody>
      </p:sp>
      <p:sp>
        <p:nvSpPr>
          <p:cNvPr id="2195" name="Rectangle 147"/>
          <p:cNvSpPr>
            <a:spLocks noChangeArrowheads="1"/>
          </p:cNvSpPr>
          <p:nvPr/>
        </p:nvSpPr>
        <p:spPr bwMode="auto">
          <a:xfrm>
            <a:off x="981076" y="3691544"/>
            <a:ext cx="1600200" cy="533400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r-HR" sz="320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ndara" pitchFamily="34" charset="0"/>
              </a:rPr>
              <a:t>A</a:t>
            </a:r>
            <a:endParaRPr lang="en-US" sz="320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andara" pitchFamily="34" charset="0"/>
            </a:endParaRPr>
          </a:p>
        </p:txBody>
      </p:sp>
      <p:sp>
        <p:nvSpPr>
          <p:cNvPr id="2196" name="Rectangle 148"/>
          <p:cNvSpPr>
            <a:spLocks noChangeArrowheads="1"/>
          </p:cNvSpPr>
          <p:nvPr/>
        </p:nvSpPr>
        <p:spPr bwMode="auto">
          <a:xfrm>
            <a:off x="2819175" y="3677205"/>
            <a:ext cx="1600200" cy="533400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r-HR" sz="320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ndara" pitchFamily="34" charset="0"/>
              </a:rPr>
              <a:t>B</a:t>
            </a:r>
            <a:endParaRPr lang="en-US" sz="320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andara" pitchFamily="34" charset="0"/>
            </a:endParaRPr>
          </a:p>
        </p:txBody>
      </p:sp>
      <p:sp>
        <p:nvSpPr>
          <p:cNvPr id="2197" name="Rectangle 149"/>
          <p:cNvSpPr>
            <a:spLocks noChangeArrowheads="1"/>
          </p:cNvSpPr>
          <p:nvPr/>
        </p:nvSpPr>
        <p:spPr bwMode="auto">
          <a:xfrm>
            <a:off x="4519683" y="3702155"/>
            <a:ext cx="1600200" cy="533400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r-HR" sz="320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ndara" pitchFamily="34" charset="0"/>
              </a:rPr>
              <a:t>C</a:t>
            </a:r>
            <a:endParaRPr lang="en-US" sz="320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andara" pitchFamily="34" charset="0"/>
            </a:endParaRPr>
          </a:p>
        </p:txBody>
      </p:sp>
      <p:sp>
        <p:nvSpPr>
          <p:cNvPr id="2198" name="Rectangle 150"/>
          <p:cNvSpPr>
            <a:spLocks noChangeArrowheads="1"/>
          </p:cNvSpPr>
          <p:nvPr/>
        </p:nvSpPr>
        <p:spPr bwMode="auto">
          <a:xfrm>
            <a:off x="6324149" y="3682944"/>
            <a:ext cx="1676400" cy="533400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r-HR" sz="320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ndara" pitchFamily="34" charset="0"/>
              </a:rPr>
              <a:t>D</a:t>
            </a:r>
            <a:endParaRPr lang="en-US" sz="320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andara" pitchFamily="34" charset="0"/>
            </a:endParaRPr>
          </a:p>
        </p:txBody>
      </p:sp>
      <p:sp>
        <p:nvSpPr>
          <p:cNvPr id="2199" name="Rectangle 151"/>
          <p:cNvSpPr>
            <a:spLocks noChangeArrowheads="1"/>
          </p:cNvSpPr>
          <p:nvPr/>
        </p:nvSpPr>
        <p:spPr bwMode="auto">
          <a:xfrm>
            <a:off x="1981200" y="5486400"/>
            <a:ext cx="54102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r-HR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ndara" pitchFamily="34" charset="0"/>
              </a:rPr>
              <a:t>REŠITEV</a:t>
            </a:r>
            <a:endParaRPr lang="en-US" sz="32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" dur="500"/>
                                        <p:tgtEl>
                                          <p:spTgt spid="2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1" dur="500"/>
                                        <p:tgtEl>
                                          <p:spTgt spid="2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6" dur="500"/>
                                        <p:tgtEl>
                                          <p:spTgt spid="2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72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21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 nodeType="clickPar">
                      <p:stCondLst>
                        <p:cond delay="0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2" dur="500"/>
                                        <p:tgtEl>
                                          <p:spTgt spid="2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73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21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 nodeType="clickPar">
                      <p:stCondLst>
                        <p:cond delay="0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8" dur="500"/>
                                        <p:tgtEl>
                                          <p:spTgt spid="2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80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21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 nodeType="clickPar">
                      <p:stCondLst>
                        <p:cond delay="0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4" dur="500"/>
                                        <p:tgtEl>
                                          <p:spTgt spid="2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81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21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 nodeType="clickPar">
                      <p:stCondLst>
                        <p:cond delay="0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8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40" dur="500"/>
                                        <p:tgtEl>
                                          <p:spTgt spid="2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84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1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 nodeType="clickPar">
                      <p:stCondLst>
                        <p:cond delay="0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46" dur="500"/>
                                        <p:tgtEl>
                                          <p:spTgt spid="2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85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21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 nodeType="clickPar">
                      <p:stCondLst>
                        <p:cond delay="0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8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52" dur="500"/>
                                        <p:tgtEl>
                                          <p:spTgt spid="2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86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21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 nodeType="clickPar">
                      <p:stCondLst>
                        <p:cond delay="0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8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58" dur="500"/>
                                        <p:tgtEl>
                                          <p:spTgt spid="2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83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21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 nodeType="clickPar">
                      <p:stCondLst>
                        <p:cond delay="0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8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4" dur="500"/>
                                        <p:tgtEl>
                                          <p:spTgt spid="2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87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21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 nodeType="clickPar">
                      <p:stCondLst>
                        <p:cond delay="0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8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70" dur="500"/>
                                        <p:tgtEl>
                                          <p:spTgt spid="2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88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21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 nodeType="clickPar">
                      <p:stCondLst>
                        <p:cond delay="0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8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76" dur="500"/>
                                        <p:tgtEl>
                                          <p:spTgt spid="2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91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21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 nodeType="clickPar">
                      <p:stCondLst>
                        <p:cond delay="0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8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82" dur="500"/>
                                        <p:tgtEl>
                                          <p:spTgt spid="2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82"/>
                  </p:tgtEl>
                </p:cond>
              </p:nextCondLst>
            </p:seq>
            <p:seq concurrent="1" nextAc="seek">
              <p:cTn id="84" restart="whenNotActive" fill="hold" evtFilter="cancelBubble" nodeType="interactiveSeq">
                <p:stCondLst>
                  <p:cond evt="onClick" delay="0">
                    <p:tgtEl>
                      <p:spTgt spid="21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" fill="hold" nodeType="clickPar">
                      <p:stCondLst>
                        <p:cond delay="0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8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88" dur="500"/>
                                        <p:tgtEl>
                                          <p:spTgt spid="21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90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21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 nodeType="clickPar">
                      <p:stCondLst>
                        <p:cond delay="0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8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94" dur="500"/>
                                        <p:tgtEl>
                                          <p:spTgt spid="21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89"/>
                  </p:tgtEl>
                </p:cond>
              </p:nextCondLst>
            </p:seq>
            <p:seq concurrent="1" nextAc="seek">
              <p:cTn id="96" restart="whenNotActive" fill="hold" evtFilter="cancelBubble" nodeType="interactiveSeq">
                <p:stCondLst>
                  <p:cond evt="onClick" delay="0">
                    <p:tgtEl>
                      <p:spTgt spid="21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7" fill="hold" nodeType="clickPar">
                      <p:stCondLst>
                        <p:cond delay="0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8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00" dur="500"/>
                                        <p:tgtEl>
                                          <p:spTgt spid="21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92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21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 nodeType="clickPar">
                      <p:stCondLst>
                        <p:cond delay="0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6" dur="500"/>
                                        <p:tgtEl>
                                          <p:spTgt spid="21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95"/>
                  </p:tgtEl>
                </p:cond>
              </p:nextCondLst>
            </p:seq>
            <p:seq concurrent="1" nextAc="seek">
              <p:cTn id="108" restart="whenNotActive" fill="hold" evtFilter="cancelBubble" nodeType="interactiveSeq">
                <p:stCondLst>
                  <p:cond evt="onClick" delay="0">
                    <p:tgtEl>
                      <p:spTgt spid="21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" fill="hold" nodeType="clickPar">
                      <p:stCondLst>
                        <p:cond delay="0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2" dur="500"/>
                                        <p:tgtEl>
                                          <p:spTgt spid="21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96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21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 nodeType="clickPar">
                      <p:stCondLst>
                        <p:cond delay="0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8" dur="500"/>
                                        <p:tgtEl>
                                          <p:spTgt spid="21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97"/>
                  </p:tgtEl>
                </p:cond>
              </p:nextCondLst>
            </p:seq>
            <p:seq concurrent="1" nextAc="seek">
              <p:cTn id="120" restart="whenNotActive" fill="hold" evtFilter="cancelBubble" nodeType="interactiveSeq">
                <p:stCondLst>
                  <p:cond evt="onClick" delay="0">
                    <p:tgtEl>
                      <p:spTgt spid="21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1" fill="hold" nodeType="clickPar">
                      <p:stCondLst>
                        <p:cond delay="0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4" dur="500"/>
                                        <p:tgtEl>
                                          <p:spTgt spid="21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98"/>
                  </p:tgtEl>
                </p:cond>
              </p:nextCondLst>
            </p:seq>
            <p:seq concurrent="1" nextAc="seek">
              <p:cTn id="126" restart="whenNotActive" fill="hold" evtFilter="cancelBubble" nodeType="interactiveSeq">
                <p:stCondLst>
                  <p:cond evt="onClick" delay="0">
                    <p:tgtEl>
                      <p:spTgt spid="21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7" fill="hold" nodeType="clickPar">
                      <p:stCondLst>
                        <p:cond delay="0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0" dur="500"/>
                                        <p:tgtEl>
                                          <p:spTgt spid="21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99"/>
                  </p:tgtEl>
                </p:cond>
              </p:nextCondLst>
            </p:seq>
            <p:seq concurrent="1" nextAc="seek">
              <p:cTn id="132" restart="whenNotActive" fill="hold" evtFilter="cancelBubble" nodeType="interactiveSeq">
                <p:stCondLst>
                  <p:cond evt="onClick" delay="0">
                    <p:tgtEl>
                      <p:spTgt spid="21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" fill="hold" nodeType="clickPar">
                      <p:stCondLst>
                        <p:cond delay="0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36" dur="500"/>
                                        <p:tgtEl>
                                          <p:spTgt spid="2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71"/>
                  </p:tgtEl>
                </p:cond>
              </p:nextCondLst>
            </p:seq>
          </p:childTnLst>
        </p:cTn>
      </p:par>
    </p:tnLst>
    <p:bldLst>
      <p:bldP spid="2171" grpId="0" animBg="1"/>
      <p:bldP spid="2171" grpId="1" animBg="1"/>
      <p:bldP spid="2172" grpId="0" animBg="1"/>
      <p:bldP spid="2172" grpId="1" animBg="1"/>
      <p:bldP spid="2173" grpId="0" animBg="1"/>
      <p:bldP spid="2180" grpId="0" animBg="1"/>
      <p:bldP spid="2181" grpId="0" animBg="1"/>
      <p:bldP spid="2182" grpId="0" animBg="1"/>
      <p:bldP spid="2183" grpId="0" animBg="1"/>
      <p:bldP spid="2184" grpId="0" animBg="1"/>
      <p:bldP spid="2185" grpId="0" animBg="1"/>
      <p:bldP spid="2186" grpId="0" animBg="1"/>
      <p:bldP spid="2187" grpId="0" animBg="1"/>
      <p:bldP spid="2188" grpId="0" animBg="1"/>
      <p:bldP spid="2189" grpId="0" animBg="1"/>
      <p:bldP spid="2190" grpId="0" animBg="1"/>
      <p:bldP spid="2191" grpId="0" animBg="1"/>
      <p:bldP spid="2192" grpId="0" animBg="1"/>
      <p:bldP spid="2195" grpId="0" animBg="1"/>
      <p:bldP spid="2196" grpId="0" animBg="1"/>
      <p:bldP spid="2197" grpId="0" animBg="1"/>
      <p:bldP spid="2198" grpId="0" animBg="1"/>
      <p:bldP spid="2199" grpId="0" animBg="1"/>
    </p:bldLst>
  </p:timing>
</p:sld>
</file>

<file path=ppt/theme/theme1.xml><?xml version="1.0" encoding="utf-8"?>
<a:theme xmlns:a="http://schemas.openxmlformats.org/drawingml/2006/main" name="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496</TotalTime>
  <Words>59</Words>
  <Application>Microsoft Office PowerPoint</Application>
  <PresentationFormat>Diaprojekcija na zaslonu (4:3)</PresentationFormat>
  <Paragraphs>42</Paragraphs>
  <Slides>1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</vt:i4>
      </vt:variant>
    </vt:vector>
  </HeadingPairs>
  <TitlesOfParts>
    <vt:vector size="5" baseType="lpstr">
      <vt:lpstr>Arial</vt:lpstr>
      <vt:lpstr>Candara</vt:lpstr>
      <vt:lpstr>Comic Sans MS</vt:lpstr>
      <vt:lpstr>Crayons</vt:lpstr>
      <vt:lpstr>PowerPointova predstavitev</vt:lpstr>
    </vt:vector>
  </TitlesOfParts>
  <Company>alena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mare</dc:creator>
  <cp:lastModifiedBy>Alenka</cp:lastModifiedBy>
  <cp:revision>12</cp:revision>
  <dcterms:created xsi:type="dcterms:W3CDTF">2009-02-15T21:23:15Z</dcterms:created>
  <dcterms:modified xsi:type="dcterms:W3CDTF">2020-03-23T08:12:35Z</dcterms:modified>
</cp:coreProperties>
</file>