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8" autoAdjust="0"/>
  </p:normalViewPr>
  <p:slideViewPr>
    <p:cSldViewPr>
      <p:cViewPr varScale="1">
        <p:scale>
          <a:sx n="80" d="100"/>
          <a:sy n="80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3993B-9038-4652-901B-7C8FDB8D0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FC8C0-689E-4705-91BF-136E66F60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28F8C-3C26-49BF-A63B-65758DE5A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51D47-C87A-4552-9BF0-3C05B6B4F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BB46-5AAC-4982-B5BE-85829D5F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23C3D-A335-4335-97C9-13A770531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237F-DE1E-4EFD-A2C5-FFC34A916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789C2-49A6-45AB-8250-4F8639BCA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9764-AB46-44A5-B70F-2463F60E0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1339-A781-4CFF-AFEC-814267681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15D13-5AAE-4D2D-93AD-4984A0E07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A6748326-D0A5-45E2-B2CC-9248CDA0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7171410"/>
              </p:ext>
            </p:extLst>
          </p:nvPr>
        </p:nvGraphicFramePr>
        <p:xfrm>
          <a:off x="1905000" y="5410200"/>
          <a:ext cx="5562600" cy="762000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pomlad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94" name="Group 14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723126"/>
              </p:ext>
            </p:extLst>
          </p:nvPr>
        </p:nvGraphicFramePr>
        <p:xfrm>
          <a:off x="914400" y="762000"/>
          <a:ext cx="7086600" cy="3560383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KRONICA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JAJCE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ŽAREK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RUMENA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BEL CVET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DREVO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DAN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TROBENTA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ZVON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DOM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TOPLOTA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ROŽA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ČEBULICA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PTIČEK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ENERGIJA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TRAVNIK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ZVONČEK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GNEZDO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SONCE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TROBENTICA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981076" y="840789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A 1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959427" y="1553261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A 2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959427" y="2249515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A 3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945573" y="2965579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A 4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2803358" y="817195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B 1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6324149" y="840789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D 1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4581891" y="840789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C 1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2803358" y="2969552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B 2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2826487" y="223644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B 3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2844193" y="1550725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B 4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>
            <a:off x="4585264" y="2274721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C 2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>
            <a:off x="4595883" y="1553261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C 3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6324149" y="2274721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D 3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6324149" y="155072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D 2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4581891" y="2965579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C 4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6324149" y="2963369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D 4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981076" y="3691544"/>
            <a:ext cx="1600200" cy="533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A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2819175" y="3677205"/>
            <a:ext cx="1600200" cy="533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B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4519683" y="3702155"/>
            <a:ext cx="1600200" cy="533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C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6324149" y="3682944"/>
            <a:ext cx="1676400" cy="533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D</a:t>
            </a:r>
            <a:endParaRPr lang="en-US" sz="320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1981200" y="5486400"/>
            <a:ext cx="541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rPr>
              <a:t>REŠITEV</a:t>
            </a:r>
            <a:endParaRPr lang="en-US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5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8" dur="5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0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2" dur="5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8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4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 nodeType="clickPar">
                      <p:stCondLst>
                        <p:cond delay="0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0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 nodeType="clickPar">
                      <p:stCondLst>
                        <p:cond delay="0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6" dur="5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"/>
                  </p:tgtEl>
                </p:cond>
              </p:nextCondLst>
            </p:seq>
          </p:childTnLst>
        </p:cTn>
      </p:par>
    </p:tnLst>
    <p:bldLst>
      <p:bldP spid="2171" grpId="0" animBg="1"/>
      <p:bldP spid="2171" grpId="1" animBg="1"/>
      <p:bldP spid="2172" grpId="0" animBg="1"/>
      <p:bldP spid="2172" grpId="1" animBg="1"/>
      <p:bldP spid="2173" grpId="0" animBg="1"/>
      <p:bldP spid="2180" grpId="0" animBg="1"/>
      <p:bldP spid="2181" grpId="0" animBg="1"/>
      <p:bldP spid="2182" grpId="0" animBg="1"/>
      <p:bldP spid="2183" grpId="0" animBg="1"/>
      <p:bldP spid="2184" grpId="0" animBg="1"/>
      <p:bldP spid="2185" grpId="0" animBg="1"/>
      <p:bldP spid="2186" grpId="0" animBg="1"/>
      <p:bldP spid="2187" grpId="0" animBg="1"/>
      <p:bldP spid="2188" grpId="0" animBg="1"/>
      <p:bldP spid="2189" grpId="0" animBg="1"/>
      <p:bldP spid="2190" grpId="0" animBg="1"/>
      <p:bldP spid="2191" grpId="0" animBg="1"/>
      <p:bldP spid="2192" grpId="0" animBg="1"/>
      <p:bldP spid="2195" grpId="0" animBg="1"/>
      <p:bldP spid="2196" grpId="0" animBg="1"/>
      <p:bldP spid="2197" grpId="0" animBg="1"/>
      <p:bldP spid="2198" grpId="0" animBg="1"/>
      <p:bldP spid="2199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496</TotalTime>
  <Words>59</Words>
  <Application>Microsoft Office PowerPoint</Application>
  <PresentationFormat>Diaprojekcija na zaslonu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Candara</vt:lpstr>
      <vt:lpstr>Comic Sans MS</vt:lpstr>
      <vt:lpstr>Crayons</vt:lpstr>
      <vt:lpstr>PowerPointova predstavitev</vt:lpstr>
    </vt:vector>
  </TitlesOfParts>
  <Company>alena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</dc:creator>
  <cp:lastModifiedBy>Alenka</cp:lastModifiedBy>
  <cp:revision>12</cp:revision>
  <dcterms:created xsi:type="dcterms:W3CDTF">2009-02-15T21:23:15Z</dcterms:created>
  <dcterms:modified xsi:type="dcterms:W3CDTF">2020-03-23T08:12:35Z</dcterms:modified>
</cp:coreProperties>
</file>